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6"/>
  </p:notesMasterIdLst>
  <p:handoutMasterIdLst>
    <p:handoutMasterId r:id="rId37"/>
  </p:handoutMasterIdLst>
  <p:sldIdLst>
    <p:sldId id="582" r:id="rId5"/>
    <p:sldId id="669" r:id="rId6"/>
    <p:sldId id="583" r:id="rId7"/>
    <p:sldId id="650" r:id="rId8"/>
    <p:sldId id="670" r:id="rId9"/>
    <p:sldId id="606" r:id="rId10"/>
    <p:sldId id="599" r:id="rId11"/>
    <p:sldId id="600" r:id="rId12"/>
    <p:sldId id="584" r:id="rId13"/>
    <p:sldId id="602" r:id="rId14"/>
    <p:sldId id="585" r:id="rId15"/>
    <p:sldId id="652" r:id="rId16"/>
    <p:sldId id="603" r:id="rId17"/>
    <p:sldId id="586" r:id="rId18"/>
    <p:sldId id="651" r:id="rId19"/>
    <p:sldId id="659" r:id="rId20"/>
    <p:sldId id="587" r:id="rId21"/>
    <p:sldId id="588" r:id="rId22"/>
    <p:sldId id="589" r:id="rId23"/>
    <p:sldId id="590" r:id="rId24"/>
    <p:sldId id="653" r:id="rId25"/>
    <p:sldId id="457" r:id="rId26"/>
    <p:sldId id="654" r:id="rId27"/>
    <p:sldId id="655" r:id="rId28"/>
    <p:sldId id="472" r:id="rId29"/>
    <p:sldId id="395" r:id="rId30"/>
    <p:sldId id="460" r:id="rId31"/>
    <p:sldId id="399" r:id="rId32"/>
    <p:sldId id="400" r:id="rId33"/>
    <p:sldId id="401" r:id="rId34"/>
    <p:sldId id="402" r:id="rId35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66706-885E-B34C-AA16-F4CDAF912FA3}" v="23" dt="2022-06-29T02:58:09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7"/>
    <p:restoredTop sz="86218" autoAdjust="0"/>
  </p:normalViewPr>
  <p:slideViewPr>
    <p:cSldViewPr snapToGrid="0">
      <p:cViewPr varScale="1">
        <p:scale>
          <a:sx n="87" d="100"/>
          <a:sy n="87" d="100"/>
        </p:scale>
        <p:origin x="2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01966706-885E-B34C-AA16-F4CDAF912FA3}"/>
    <pc:docChg chg="undo custSel addSld delSld modSld sldOrd">
      <pc:chgData name="Farhana Choudhury" userId="8bfadc28-a633-41a8-aacf-e9b58948d589" providerId="ADAL" clId="{01966706-885E-B34C-AA16-F4CDAF912FA3}" dt="2022-06-30T05:41:30.558" v="213" actId="2696"/>
      <pc:docMkLst>
        <pc:docMk/>
      </pc:docMkLst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266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310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0" sldId="315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333"/>
        </pc:sldMkLst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5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5"/>
            <ac:inkMk id="2" creationId="{0E3CB90F-219E-4F6E-7DBA-B200ECC4E3C1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9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9"/>
            <ac:inkMk id="2" creationId="{785B5E9C-1955-6485-296E-DD78139F30C0}"/>
          </ac:inkMkLst>
        </pc:inkChg>
      </pc:sldChg>
      <pc:sldChg chg="add del">
        <pc:chgData name="Farhana Choudhury" userId="8bfadc28-a633-41a8-aacf-e9b58948d589" providerId="ADAL" clId="{01966706-885E-B34C-AA16-F4CDAF912FA3}" dt="2022-06-29T02:46:53.970" v="162" actId="2696"/>
        <pc:sldMkLst>
          <pc:docMk/>
          <pc:sldMk cId="0" sldId="400"/>
        </pc:sldMkLst>
      </pc:sldChg>
      <pc:sldChg chg="add del">
        <pc:chgData name="Farhana Choudhury" userId="8bfadc28-a633-41a8-aacf-e9b58948d589" providerId="ADAL" clId="{01966706-885E-B34C-AA16-F4CDAF912FA3}" dt="2022-06-29T02:46:53.489" v="161" actId="2696"/>
        <pc:sldMkLst>
          <pc:docMk/>
          <pc:sldMk cId="0" sldId="401"/>
        </pc:sldMkLst>
      </pc:sldChg>
      <pc:sldChg chg="addSp modSp add mod">
        <pc:chgData name="Farhana Choudhury" userId="8bfadc28-a633-41a8-aacf-e9b58948d589" providerId="ADAL" clId="{01966706-885E-B34C-AA16-F4CDAF912FA3}" dt="2022-06-29T02:58:09.161" v="210"/>
        <pc:sldMkLst>
          <pc:docMk/>
          <pc:sldMk cId="0" sldId="402"/>
        </pc:sldMkLst>
        <pc:spChg chg="mod">
          <ac:chgData name="Farhana Choudhury" userId="8bfadc28-a633-41a8-aacf-e9b58948d589" providerId="ADAL" clId="{01966706-885E-B34C-AA16-F4CDAF912FA3}" dt="2022-06-29T02:53:09.017" v="209" actId="20577"/>
          <ac:spMkLst>
            <pc:docMk/>
            <pc:sldMk cId="0" sldId="402"/>
            <ac:spMk id="79875" creationId="{0208F6CF-7BC5-4615-B7CB-874B2A53E6E7}"/>
          </ac:spMkLst>
        </pc:sp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02"/>
            <ac:inkMk id="2" creationId="{777E1A43-394D-89BB-9597-15C32B00EF81}"/>
          </ac:inkMkLst>
        </pc:ink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1960135307" sldId="421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827695233" sldId="444"/>
        </pc:sldMkLst>
      </pc:sldChg>
      <pc:sldChg chg="addSp delSp add">
        <pc:chgData name="Farhana Choudhury" userId="8bfadc28-a633-41a8-aacf-e9b58948d589" providerId="ADAL" clId="{01966706-885E-B34C-AA16-F4CDAF912FA3}" dt="2022-06-29T02:58:09.161" v="210"/>
        <pc:sldMkLst>
          <pc:docMk/>
          <pc:sldMk cId="0" sldId="457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0" sldId="457"/>
            <ac:inkMk id="2" creationId="{FF5AFBC0-2612-21F8-1001-C3D8773DD492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57"/>
            <ac:inkMk id="3" creationId="{E60B49F6-7DD4-9B12-B22A-48233BDE32FD}"/>
          </ac:inkMkLst>
        </pc:inkChg>
      </pc:sldChg>
      <pc:sldChg chg="add del">
        <pc:chgData name="Farhana Choudhury" userId="8bfadc28-a633-41a8-aacf-e9b58948d589" providerId="ADAL" clId="{01966706-885E-B34C-AA16-F4CDAF912FA3}" dt="2022-06-29T02:46:55.220" v="164" actId="2696"/>
        <pc:sldMkLst>
          <pc:docMk/>
          <pc:sldMk cId="0" sldId="460"/>
        </pc:sldMkLst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82251288" sldId="472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82251288" sldId="472"/>
            <ac:inkMk id="5" creationId="{E40977D4-4942-4902-5EC6-A639FD4704CF}"/>
          </ac:inkMkLst>
        </pc:inkChg>
      </pc:sldChg>
      <pc:sldChg chg="modSp mod">
        <pc:chgData name="Farhana Choudhury" userId="8bfadc28-a633-41a8-aacf-e9b58948d589" providerId="ADAL" clId="{01966706-885E-B34C-AA16-F4CDAF912FA3}" dt="2022-06-30T05:40:54.640" v="212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01966706-885E-B34C-AA16-F4CDAF912FA3}" dt="2022-06-30T05:40:54.640" v="212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ord">
        <pc:chgData name="Farhana Choudhury" userId="8bfadc28-a633-41a8-aacf-e9b58948d589" providerId="ADAL" clId="{01966706-885E-B34C-AA16-F4CDAF912FA3}" dt="2022-06-23T23:31:07.010" v="19" actId="20578"/>
        <pc:sldMkLst>
          <pc:docMk/>
          <pc:sldMk cId="3353652870" sldId="584"/>
        </pc:sldMkLst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856496368" sldId="585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856496368" sldId="585"/>
            <ac:inkMk id="4" creationId="{9B64E6BE-90D1-DBAA-D48C-A3511D0F31D0}"/>
          </ac:inkMkLst>
        </pc:inkChg>
      </pc:sldChg>
      <pc:sldChg chg="addSp add del">
        <pc:chgData name="Farhana Choudhury" userId="8bfadc28-a633-41a8-aacf-e9b58948d589" providerId="ADAL" clId="{01966706-885E-B34C-AA16-F4CDAF912FA3}" dt="2022-06-29T01:56:25.828" v="40"/>
        <pc:sldMkLst>
          <pc:docMk/>
          <pc:sldMk cId="364967790" sldId="586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64967790" sldId="586"/>
            <ac:inkMk id="5" creationId="{B8EB3F02-86FD-2EDF-CBAB-A59B6AC6A956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8:09.161" v="210"/>
        <pc:sldMkLst>
          <pc:docMk/>
          <pc:sldMk cId="2762807958" sldId="587"/>
        </pc:sldMkLst>
        <pc:inkChg chg="add">
          <ac:chgData name="Farhana Choudhury" userId="8bfadc28-a633-41a8-aacf-e9b58948d589" providerId="ADAL" clId="{01966706-885E-B34C-AA16-F4CDAF912FA3}" dt="2022-06-29T02:21:27.449" v="124"/>
          <ac:inkMkLst>
            <pc:docMk/>
            <pc:sldMk cId="2762807958" sldId="587"/>
            <ac:inkMk id="4" creationId="{017E1C37-97BD-94D8-94F4-D96BD108D798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2762807958" sldId="587"/>
            <ac:inkMk id="5" creationId="{3C96BEDF-AEE1-C96E-2BC7-D280E20FC2D2}"/>
          </ac:inkMkLst>
        </pc:inkChg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3003303754" sldId="588"/>
        </pc:sldMkLst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1573320378" sldId="589"/>
        </pc:sldMkLst>
      </pc:sldChg>
      <pc:sldChg chg="modSp add del mod">
        <pc:chgData name="Farhana Choudhury" userId="8bfadc28-a633-41a8-aacf-e9b58948d589" providerId="ADAL" clId="{01966706-885E-B34C-AA16-F4CDAF912FA3}" dt="2022-06-29T02:07:42.887" v="59" actId="20577"/>
        <pc:sldMkLst>
          <pc:docMk/>
          <pc:sldMk cId="1287413149" sldId="590"/>
        </pc:sldMkLst>
        <pc:spChg chg="mod">
          <ac:chgData name="Farhana Choudhury" userId="8bfadc28-a633-41a8-aacf-e9b58948d589" providerId="ADAL" clId="{01966706-885E-B34C-AA16-F4CDAF912FA3}" dt="2022-06-29T02:07:42.887" v="59" actId="20577"/>
          <ac:spMkLst>
            <pc:docMk/>
            <pc:sldMk cId="1287413149" sldId="590"/>
            <ac:spMk id="3" creationId="{5CC3ADC2-3DFD-4A34-9D1D-78A312B414E1}"/>
          </ac:spMkLst>
        </pc:spChg>
      </pc:sldChg>
      <pc:sldChg chg="add del">
        <pc:chgData name="Farhana Choudhury" userId="8bfadc28-a633-41a8-aacf-e9b58948d589" providerId="ADAL" clId="{01966706-885E-B34C-AA16-F4CDAF912FA3}" dt="2022-06-29T02:09:33.980" v="85" actId="2696"/>
        <pc:sldMkLst>
          <pc:docMk/>
          <pc:sldMk cId="2102925999" sldId="591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14329888" sldId="592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57195493" sldId="593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754907585" sldId="594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91954861" sldId="595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471760628" sldId="596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72064662" sldId="597"/>
        </pc:sldMkLst>
      </pc:sldChg>
      <pc:sldChg chg="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692060875" sldId="598"/>
        </pc:sldMkLst>
      </pc:sldChg>
      <pc:sldChg chg="del">
        <pc:chgData name="Farhana Choudhury" userId="8bfadc28-a633-41a8-aacf-e9b58948d589" providerId="ADAL" clId="{01966706-885E-B34C-AA16-F4CDAF912FA3}" dt="2022-06-23T23:32:21.844" v="21" actId="2696"/>
        <pc:sldMkLst>
          <pc:docMk/>
          <pc:sldMk cId="2475618878" sldId="601"/>
        </pc:sldMkLst>
      </pc:sldChg>
      <pc:sldChg chg="delSp mod delAnim modAnim">
        <pc:chgData name="Farhana Choudhury" userId="8bfadc28-a633-41a8-aacf-e9b58948d589" providerId="ADAL" clId="{01966706-885E-B34C-AA16-F4CDAF912FA3}" dt="2022-06-23T23:53:45.774" v="25" actId="478"/>
        <pc:sldMkLst>
          <pc:docMk/>
          <pc:sldMk cId="3291522817" sldId="602"/>
        </pc:sldMkLst>
        <pc:spChg chg="del">
          <ac:chgData name="Farhana Choudhury" userId="8bfadc28-a633-41a8-aacf-e9b58948d589" providerId="ADAL" clId="{01966706-885E-B34C-AA16-F4CDAF912FA3}" dt="2022-06-23T23:53:45.774" v="25" actId="478"/>
          <ac:spMkLst>
            <pc:docMk/>
            <pc:sldMk cId="3291522817" sldId="602"/>
            <ac:spMk id="4" creationId="{B4271EDB-F6CF-B94D-B488-64FC5740E1B7}"/>
          </ac:spMkLst>
        </pc:spChg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53679115" sldId="603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53679115" sldId="603"/>
            <ac:inkMk id="4" creationId="{597BB09D-ABE5-F592-9B0C-ADE02E4C69FB}"/>
          </ac:inkMkLst>
        </pc:inkChg>
      </pc:sldChg>
      <pc:sldChg chg="modNotesTx">
        <pc:chgData name="Farhana Choudhury" userId="8bfadc28-a633-41a8-aacf-e9b58948d589" providerId="ADAL" clId="{01966706-885E-B34C-AA16-F4CDAF912FA3}" dt="2022-06-22T04:55:15.116" v="9" actId="20577"/>
        <pc:sldMkLst>
          <pc:docMk/>
          <pc:sldMk cId="3829975828" sldId="605"/>
        </pc:sldMkLst>
      </pc:sldChg>
      <pc:sldChg chg="delSp modSp add del mod">
        <pc:chgData name="Farhana Choudhury" userId="8bfadc28-a633-41a8-aacf-e9b58948d589" providerId="ADAL" clId="{01966706-885E-B34C-AA16-F4CDAF912FA3}" dt="2022-06-23T23:31:08.444" v="20" actId="2696"/>
        <pc:sldMkLst>
          <pc:docMk/>
          <pc:sldMk cId="2703597745" sldId="607"/>
        </pc:sldMkLst>
        <pc:spChg chg="mod">
          <ac:chgData name="Farhana Choudhury" userId="8bfadc28-a633-41a8-aacf-e9b58948d589" providerId="ADAL" clId="{01966706-885E-B34C-AA16-F4CDAF912FA3}" dt="2022-06-22T05:01:39.699" v="17" actId="14100"/>
          <ac:spMkLst>
            <pc:docMk/>
            <pc:sldMk cId="2703597745" sldId="607"/>
            <ac:spMk id="3" creationId="{DFC70A25-69B8-4465-898D-1ED335109B12}"/>
          </ac:spMkLst>
        </pc:spChg>
        <pc:picChg chg="del">
          <ac:chgData name="Farhana Choudhury" userId="8bfadc28-a633-41a8-aacf-e9b58948d589" providerId="ADAL" clId="{01966706-885E-B34C-AA16-F4CDAF912FA3}" dt="2022-06-22T05:01:25.913" v="11" actId="478"/>
          <ac:picMkLst>
            <pc:docMk/>
            <pc:sldMk cId="2703597745" sldId="607"/>
            <ac:picMk id="4" creationId="{3B1CAA11-73DC-B34C-907F-DAE3095F3045}"/>
          </ac:picMkLst>
        </pc:pic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1514329888" sldId="609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57195493" sldId="610"/>
        </pc:sldMkLst>
      </pc:sldChg>
      <pc:sldChg chg="add">
        <pc:chgData name="Farhana Choudhury" userId="8bfadc28-a633-41a8-aacf-e9b58948d589" providerId="ADAL" clId="{01966706-885E-B34C-AA16-F4CDAF912FA3}" dt="2022-06-23T23:29:55.645" v="18"/>
        <pc:sldMkLst>
          <pc:docMk/>
          <pc:sldMk cId="3067926364" sldId="650"/>
        </pc:sldMkLst>
      </pc:sldChg>
      <pc:sldChg chg="add">
        <pc:chgData name="Farhana Choudhury" userId="8bfadc28-a633-41a8-aacf-e9b58948d589" providerId="ADAL" clId="{01966706-885E-B34C-AA16-F4CDAF912FA3}" dt="2022-06-23T23:32:27.291" v="22"/>
        <pc:sldMkLst>
          <pc:docMk/>
          <pc:sldMk cId="3670966992" sldId="651"/>
        </pc:sldMkLst>
      </pc:sldChg>
      <pc:sldChg chg="addSp delSp modSp add mod">
        <pc:chgData name="Farhana Choudhury" userId="8bfadc28-a633-41a8-aacf-e9b58948d589" providerId="ADAL" clId="{01966706-885E-B34C-AA16-F4CDAF912FA3}" dt="2022-06-29T01:56:25.828" v="40"/>
        <pc:sldMkLst>
          <pc:docMk/>
          <pc:sldMk cId="852450696" sldId="652"/>
        </pc:sldMkLst>
        <pc:spChg chg="mod">
          <ac:chgData name="Farhana Choudhury" userId="8bfadc28-a633-41a8-aacf-e9b58948d589" providerId="ADAL" clId="{01966706-885E-B34C-AA16-F4CDAF912FA3}" dt="2022-06-23T23:59:42.949" v="27" actId="20577"/>
          <ac:spMkLst>
            <pc:docMk/>
            <pc:sldMk cId="852450696" sldId="652"/>
            <ac:spMk id="3" creationId="{8D0946B0-2025-44D9-B94D-E0292C1570EC}"/>
          </ac:spMkLst>
        </pc:spChg>
        <pc:picChg chg="del">
          <ac:chgData name="Farhana Choudhury" userId="8bfadc28-a633-41a8-aacf-e9b58948d589" providerId="ADAL" clId="{01966706-885E-B34C-AA16-F4CDAF912FA3}" dt="2022-06-23T23:59:44.631" v="28" actId="478"/>
          <ac:picMkLst>
            <pc:docMk/>
            <pc:sldMk cId="852450696" sldId="652"/>
            <ac:picMk id="5" creationId="{62D72B8F-F094-3D4A-9D74-F7B53537C37A}"/>
          </ac:picMkLst>
        </pc:picChg>
        <pc:picChg chg="add del mod">
          <ac:chgData name="Farhana Choudhury" userId="8bfadc28-a633-41a8-aacf-e9b58948d589" providerId="ADAL" clId="{01966706-885E-B34C-AA16-F4CDAF912FA3}" dt="2022-06-23T23:59:56.025" v="30" actId="478"/>
          <ac:picMkLst>
            <pc:docMk/>
            <pc:sldMk cId="852450696" sldId="652"/>
            <ac:picMk id="6" creationId="{9CC61261-CD93-9C17-2458-A6F421121A63}"/>
          </ac:picMkLst>
        </pc:picChg>
        <pc:picChg chg="add mod">
          <ac:chgData name="Farhana Choudhury" userId="8bfadc28-a633-41a8-aacf-e9b58948d589" providerId="ADAL" clId="{01966706-885E-B34C-AA16-F4CDAF912FA3}" dt="2022-06-24T00:00:16.041" v="36" actId="14100"/>
          <ac:picMkLst>
            <pc:docMk/>
            <pc:sldMk cId="852450696" sldId="652"/>
            <ac:picMk id="8" creationId="{202F6417-4318-2F75-CF14-8BBC9D1894FB}"/>
          </ac:picMkLst>
        </pc:picChg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852450696" sldId="652"/>
            <ac:inkMk id="4" creationId="{FC9D3C27-275B-5BE4-2C31-31B87F9A5E28}"/>
          </ac:inkMkLst>
        </pc:inkChg>
      </pc:sldChg>
      <pc:sldChg chg="addSp delSp modSp add mod">
        <pc:chgData name="Farhana Choudhury" userId="8bfadc28-a633-41a8-aacf-e9b58948d589" providerId="ADAL" clId="{01966706-885E-B34C-AA16-F4CDAF912FA3}" dt="2022-06-29T02:47:02.326" v="167"/>
        <pc:sldMkLst>
          <pc:docMk/>
          <pc:sldMk cId="1158367941" sldId="653"/>
        </pc:sldMkLst>
        <pc:spChg chg="mod">
          <ac:chgData name="Farhana Choudhury" userId="8bfadc28-a633-41a8-aacf-e9b58948d589" providerId="ADAL" clId="{01966706-885E-B34C-AA16-F4CDAF912FA3}" dt="2022-06-29T02:08:43.164" v="84" actId="20577"/>
          <ac:spMkLst>
            <pc:docMk/>
            <pc:sldMk cId="1158367941" sldId="653"/>
            <ac:spMk id="3" creationId="{5CC3ADC2-3DFD-4A34-9D1D-78A312B414E1}"/>
          </ac:spMkLst>
        </pc:spChg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1158367941" sldId="653"/>
            <ac:inkMk id="8" creationId="{8D618969-2025-E2EC-BB72-8C4145D50B93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4113558474" sldId="654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4113558474" sldId="654"/>
            <ac:inkMk id="4" creationId="{0AA453B0-B4AE-A51D-B25E-24A14E8A2FBB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67634421" sldId="655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67634421" sldId="655"/>
            <ac:inkMk id="2" creationId="{BD5D1D39-415C-0227-BF9A-B73431D68D3F}"/>
          </ac:inkMkLst>
        </pc:inkChg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754907585" sldId="656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391954861" sldId="657"/>
        </pc:sldMkLst>
      </pc:sldChg>
      <pc:sldChg chg="add del">
        <pc:chgData name="Farhana Choudhury" userId="8bfadc28-a633-41a8-aacf-e9b58948d589" providerId="ADAL" clId="{01966706-885E-B34C-AA16-F4CDAF912FA3}" dt="2022-06-30T05:41:30.558" v="213" actId="2696"/>
        <pc:sldMkLst>
          <pc:docMk/>
          <pc:sldMk cId="0" sldId="658"/>
        </pc:sldMkLst>
      </pc:sldChg>
      <pc:sldChg chg="addSp modSp new mod modAnim">
        <pc:chgData name="Farhana Choudhury" userId="8bfadc28-a633-41a8-aacf-e9b58948d589" providerId="ADAL" clId="{01966706-885E-B34C-AA16-F4CDAF912FA3}" dt="2022-06-29T02:18:41.771" v="123" actId="1076"/>
        <pc:sldMkLst>
          <pc:docMk/>
          <pc:sldMk cId="816959675" sldId="659"/>
        </pc:sldMkLst>
        <pc:spChg chg="mod">
          <ac:chgData name="Farhana Choudhury" userId="8bfadc28-a633-41a8-aacf-e9b58948d589" providerId="ADAL" clId="{01966706-885E-B34C-AA16-F4CDAF912FA3}" dt="2022-06-29T02:18:00.120" v="102" actId="20577"/>
          <ac:spMkLst>
            <pc:docMk/>
            <pc:sldMk cId="816959675" sldId="659"/>
            <ac:spMk id="2" creationId="{995A6ACE-13BE-4E7E-B942-26D9DC12EEAD}"/>
          </ac:spMkLst>
        </pc:spChg>
        <pc:spChg chg="add mod">
          <ac:chgData name="Farhana Choudhury" userId="8bfadc28-a633-41a8-aacf-e9b58948d589" providerId="ADAL" clId="{01966706-885E-B34C-AA16-F4CDAF912FA3}" dt="2022-06-29T02:18:41.771" v="123" actId="1076"/>
          <ac:spMkLst>
            <pc:docMk/>
            <pc:sldMk cId="816959675" sldId="659"/>
            <ac:spMk id="4" creationId="{98E6310B-31BD-7866-89A7-8F06476F2DAF}"/>
          </ac:spMkLst>
        </pc:spChg>
        <pc:picChg chg="add mod">
          <ac:chgData name="Farhana Choudhury" userId="8bfadc28-a633-41a8-aacf-e9b58948d589" providerId="ADAL" clId="{01966706-885E-B34C-AA16-F4CDAF912FA3}" dt="2022-06-29T02:18:26.492" v="106" actId="1076"/>
          <ac:picMkLst>
            <pc:docMk/>
            <pc:sldMk cId="816959675" sldId="659"/>
            <ac:picMk id="3" creationId="{62719037-8F94-ADFC-74C1-D0143D691AD7}"/>
          </ac:picMkLst>
        </pc:picChg>
      </pc:sldChg>
      <pc:sldMasterChg chg="delSldLayout">
        <pc:chgData name="Farhana Choudhury" userId="8bfadc28-a633-41a8-aacf-e9b58948d589" providerId="ADAL" clId="{01966706-885E-B34C-AA16-F4CDAF912FA3}" dt="2022-06-30T05:41:30.558" v="213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01966706-885E-B34C-AA16-F4CDAF912FA3}" dt="2022-06-30T05:41:30.558" v="213" actId="2696"/>
          <pc:sldLayoutMkLst>
            <pc:docMk/>
            <pc:sldMasterMk cId="3591405168" sldId="2147484182"/>
            <pc:sldLayoutMk cId="2146810600" sldId="2147484259"/>
          </pc:sldLayoutMkLst>
        </pc:sldLayoutChg>
        <pc:sldLayoutChg chg="del">
          <pc:chgData name="Farhana Choudhury" userId="8bfadc28-a633-41a8-aacf-e9b58948d589" providerId="ADAL" clId="{01966706-885E-B34C-AA16-F4CDAF912FA3}" dt="2022-06-24T00:02:32.328" v="38" actId="2696"/>
          <pc:sldLayoutMkLst>
            <pc:docMk/>
            <pc:sldMasterMk cId="3591405168" sldId="2147484182"/>
            <pc:sldLayoutMk cId="2370372621" sldId="2147484259"/>
          </pc:sldLayoutMkLst>
        </pc:sldLayoutChg>
      </pc:sldMasterChg>
    </pc:docChg>
  </pc:docChgLst>
  <pc:docChgLst>
    <pc:chgData name="Farhana Choudhury" userId="8bfadc28-a633-41a8-aacf-e9b58948d589" providerId="ADAL" clId="{83975625-3E66-2242-9259-8953A7625A5C}"/>
    <pc:docChg chg="custSel addSld delSld modSld sldOrd">
      <pc:chgData name="Farhana Choudhury" userId="8bfadc28-a633-41a8-aacf-e9b58948d589" providerId="ADAL" clId="{83975625-3E66-2242-9259-8953A7625A5C}" dt="2022-06-29T03:04:42.932" v="27" actId="20577"/>
      <pc:docMkLst>
        <pc:docMk/>
      </pc:docMkLst>
      <pc:sldChg chg="delSp mod">
        <pc:chgData name="Farhana Choudhury" userId="8bfadc28-a633-41a8-aacf-e9b58948d589" providerId="ADAL" clId="{83975625-3E66-2242-9259-8953A7625A5C}" dt="2022-06-29T03:03:27.282" v="16" actId="478"/>
        <pc:sldMkLst>
          <pc:docMk/>
          <pc:sldMk cId="0" sldId="395"/>
        </pc:sldMkLst>
        <pc:inkChg chg="del">
          <ac:chgData name="Farhana Choudhury" userId="8bfadc28-a633-41a8-aacf-e9b58948d589" providerId="ADAL" clId="{83975625-3E66-2242-9259-8953A7625A5C}" dt="2022-06-29T03:03:27.282" v="16" actId="478"/>
          <ac:inkMkLst>
            <pc:docMk/>
            <pc:sldMk cId="0" sldId="395"/>
            <ac:inkMk id="2" creationId="{0E3CB90F-219E-4F6E-7DBA-B200ECC4E3C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1.823" v="17" actId="478"/>
        <pc:sldMkLst>
          <pc:docMk/>
          <pc:sldMk cId="0" sldId="399"/>
        </pc:sldMkLst>
        <pc:inkChg chg="del">
          <ac:chgData name="Farhana Choudhury" userId="8bfadc28-a633-41a8-aacf-e9b58948d589" providerId="ADAL" clId="{83975625-3E66-2242-9259-8953A7625A5C}" dt="2022-06-29T03:03:31.823" v="17" actId="478"/>
          <ac:inkMkLst>
            <pc:docMk/>
            <pc:sldMk cId="0" sldId="399"/>
            <ac:inkMk id="2" creationId="{785B5E9C-1955-6485-296E-DD78139F30C0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5.864" v="18" actId="478"/>
        <pc:sldMkLst>
          <pc:docMk/>
          <pc:sldMk cId="0" sldId="402"/>
        </pc:sldMkLst>
        <pc:inkChg chg="del">
          <ac:chgData name="Farhana Choudhury" userId="8bfadc28-a633-41a8-aacf-e9b58948d589" providerId="ADAL" clId="{83975625-3E66-2242-9259-8953A7625A5C}" dt="2022-06-29T03:03:35.864" v="18" actId="478"/>
          <ac:inkMkLst>
            <pc:docMk/>
            <pc:sldMk cId="0" sldId="402"/>
            <ac:inkMk id="2" creationId="{777E1A43-394D-89BB-9597-15C32B00EF8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6.493" v="12" actId="478"/>
        <pc:sldMkLst>
          <pc:docMk/>
          <pc:sldMk cId="0" sldId="457"/>
        </pc:sldMkLst>
        <pc:inkChg chg="del">
          <ac:chgData name="Farhana Choudhury" userId="8bfadc28-a633-41a8-aacf-e9b58948d589" providerId="ADAL" clId="{83975625-3E66-2242-9259-8953A7625A5C}" dt="2022-06-29T03:03:16.493" v="12" actId="478"/>
          <ac:inkMkLst>
            <pc:docMk/>
            <pc:sldMk cId="0" sldId="457"/>
            <ac:inkMk id="2" creationId="{FF5AFBC0-2612-21F8-1001-C3D8773DD492}"/>
          </ac:inkMkLst>
        </pc:inkChg>
        <pc:inkChg chg="del">
          <ac:chgData name="Farhana Choudhury" userId="8bfadc28-a633-41a8-aacf-e9b58948d589" providerId="ADAL" clId="{83975625-3E66-2242-9259-8953A7625A5C}" dt="2022-06-29T03:03:14.898" v="11" actId="478"/>
          <ac:inkMkLst>
            <pc:docMk/>
            <pc:sldMk cId="0" sldId="457"/>
            <ac:inkMk id="3" creationId="{E60B49F6-7DD4-9B12-B22A-48233BDE32FD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4.606" v="15" actId="478"/>
        <pc:sldMkLst>
          <pc:docMk/>
          <pc:sldMk cId="2982251288" sldId="472"/>
        </pc:sldMkLst>
        <pc:inkChg chg="del">
          <ac:chgData name="Farhana Choudhury" userId="8bfadc28-a633-41a8-aacf-e9b58948d589" providerId="ADAL" clId="{83975625-3E66-2242-9259-8953A7625A5C}" dt="2022-06-29T03:03:24.606" v="15" actId="478"/>
          <ac:inkMkLst>
            <pc:docMk/>
            <pc:sldMk cId="2982251288" sldId="472"/>
            <ac:inkMk id="5" creationId="{E40977D4-4942-4902-5EC6-A639FD4704CF}"/>
          </ac:inkMkLst>
        </pc:inkChg>
      </pc:sldChg>
      <pc:sldChg chg="modSp add del mod ord">
        <pc:chgData name="Farhana Choudhury" userId="8bfadc28-a633-41a8-aacf-e9b58948d589" providerId="ADAL" clId="{83975625-3E66-2242-9259-8953A7625A5C}" dt="2022-06-29T03:04:42.932" v="27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83975625-3E66-2242-9259-8953A7625A5C}" dt="2022-06-29T03:04:42.932" v="27" actId="20577"/>
          <ac:spMkLst>
            <pc:docMk/>
            <pc:sldMk cId="79267661" sldId="582"/>
            <ac:spMk id="5" creationId="{EA752CF1-41DC-B946-BC99-68C5CC88CB85}"/>
          </ac:spMkLst>
        </pc:spChg>
      </pc:sldChg>
      <pc:sldChg chg="delSp mod">
        <pc:chgData name="Farhana Choudhury" userId="8bfadc28-a633-41a8-aacf-e9b58948d589" providerId="ADAL" clId="{83975625-3E66-2242-9259-8953A7625A5C}" dt="2022-06-29T03:02:47.753" v="4" actId="478"/>
        <pc:sldMkLst>
          <pc:docMk/>
          <pc:sldMk cId="3856496368" sldId="585"/>
        </pc:sldMkLst>
        <pc:inkChg chg="del">
          <ac:chgData name="Farhana Choudhury" userId="8bfadc28-a633-41a8-aacf-e9b58948d589" providerId="ADAL" clId="{83975625-3E66-2242-9259-8953A7625A5C}" dt="2022-06-29T03:02:47.753" v="4" actId="478"/>
          <ac:inkMkLst>
            <pc:docMk/>
            <pc:sldMk cId="3856496368" sldId="585"/>
            <ac:inkMk id="4" creationId="{9B64E6BE-90D1-DBAA-D48C-A3511D0F31D0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8.783" v="7" actId="478"/>
        <pc:sldMkLst>
          <pc:docMk/>
          <pc:sldMk cId="364967790" sldId="586"/>
        </pc:sldMkLst>
        <pc:inkChg chg="del">
          <ac:chgData name="Farhana Choudhury" userId="8bfadc28-a633-41a8-aacf-e9b58948d589" providerId="ADAL" clId="{83975625-3E66-2242-9259-8953A7625A5C}" dt="2022-06-29T03:02:58.783" v="7" actId="478"/>
          <ac:inkMkLst>
            <pc:docMk/>
            <pc:sldMk cId="364967790" sldId="586"/>
            <ac:inkMk id="5" creationId="{B8EB3F02-86FD-2EDF-CBAB-A59B6AC6A956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05.297" v="9" actId="478"/>
        <pc:sldMkLst>
          <pc:docMk/>
          <pc:sldMk cId="2762807958" sldId="587"/>
        </pc:sldMkLst>
        <pc:inkChg chg="del">
          <ac:chgData name="Farhana Choudhury" userId="8bfadc28-a633-41a8-aacf-e9b58948d589" providerId="ADAL" clId="{83975625-3E66-2242-9259-8953A7625A5C}" dt="2022-06-29T03:03:05.297" v="9" actId="478"/>
          <ac:inkMkLst>
            <pc:docMk/>
            <pc:sldMk cId="2762807958" sldId="587"/>
            <ac:inkMk id="4" creationId="{017E1C37-97BD-94D8-94F4-D96BD108D798}"/>
          </ac:inkMkLst>
        </pc:inkChg>
        <pc:inkChg chg="del">
          <ac:chgData name="Farhana Choudhury" userId="8bfadc28-a633-41a8-aacf-e9b58948d589" providerId="ADAL" clId="{83975625-3E66-2242-9259-8953A7625A5C}" dt="2022-06-29T03:03:03.642" v="8" actId="478"/>
          <ac:inkMkLst>
            <pc:docMk/>
            <pc:sldMk cId="2762807958" sldId="587"/>
            <ac:inkMk id="5" creationId="{3C96BEDF-AEE1-C96E-2BC7-D280E20FC2D2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5.742" v="6" actId="478"/>
        <pc:sldMkLst>
          <pc:docMk/>
          <pc:sldMk cId="353679115" sldId="603"/>
        </pc:sldMkLst>
        <pc:inkChg chg="del">
          <ac:chgData name="Farhana Choudhury" userId="8bfadc28-a633-41a8-aacf-e9b58948d589" providerId="ADAL" clId="{83975625-3E66-2242-9259-8953A7625A5C}" dt="2022-06-29T03:02:55.742" v="6" actId="478"/>
          <ac:inkMkLst>
            <pc:docMk/>
            <pc:sldMk cId="353679115" sldId="603"/>
            <ac:inkMk id="4" creationId="{597BB09D-ABE5-F592-9B0C-ADE02E4C69FB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37.150" v="2" actId="478"/>
        <pc:sldMkLst>
          <pc:docMk/>
          <pc:sldMk cId="4274993020" sldId="604"/>
        </pc:sldMkLst>
        <pc:inkChg chg="del">
          <ac:chgData name="Farhana Choudhury" userId="8bfadc28-a633-41a8-aacf-e9b58948d589" providerId="ADAL" clId="{83975625-3E66-2242-9259-8953A7625A5C}" dt="2022-06-29T03:02:34.228" v="0" actId="478"/>
          <ac:inkMkLst>
            <pc:docMk/>
            <pc:sldMk cId="4274993020" sldId="604"/>
            <ac:inkMk id="4" creationId="{54422245-94D2-D345-AD5C-F0BF979631B8}"/>
          </ac:inkMkLst>
        </pc:inkChg>
        <pc:inkChg chg="del">
          <ac:chgData name="Farhana Choudhury" userId="8bfadc28-a633-41a8-aacf-e9b58948d589" providerId="ADAL" clId="{83975625-3E66-2242-9259-8953A7625A5C}" dt="2022-06-29T03:02:35.744" v="1" actId="478"/>
          <ac:inkMkLst>
            <pc:docMk/>
            <pc:sldMk cId="4274993020" sldId="604"/>
            <ac:inkMk id="5" creationId="{730F8D86-42D2-C347-B004-3A5F6197202E}"/>
          </ac:inkMkLst>
        </pc:inkChg>
        <pc:inkChg chg="del">
          <ac:chgData name="Farhana Choudhury" userId="8bfadc28-a633-41a8-aacf-e9b58948d589" providerId="ADAL" clId="{83975625-3E66-2242-9259-8953A7625A5C}" dt="2022-06-29T03:02:37.150" v="2" actId="478"/>
          <ac:inkMkLst>
            <pc:docMk/>
            <pc:sldMk cId="4274993020" sldId="604"/>
            <ac:inkMk id="6" creationId="{D985A0B3-02A7-1346-A0AA-F140A025A3E7}"/>
          </ac:inkMkLst>
        </pc:inkChg>
      </pc:sldChg>
      <pc:sldChg chg="del">
        <pc:chgData name="Farhana Choudhury" userId="8bfadc28-a633-41a8-aacf-e9b58948d589" providerId="ADAL" clId="{83975625-3E66-2242-9259-8953A7625A5C}" dt="2022-06-29T03:02:39.462" v="3" actId="2696"/>
        <pc:sldMkLst>
          <pc:docMk/>
          <pc:sldMk cId="3829975828" sldId="605"/>
        </pc:sldMkLst>
      </pc:sldChg>
      <pc:sldChg chg="delSp mod">
        <pc:chgData name="Farhana Choudhury" userId="8bfadc28-a633-41a8-aacf-e9b58948d589" providerId="ADAL" clId="{83975625-3E66-2242-9259-8953A7625A5C}" dt="2022-06-29T03:02:51.155" v="5" actId="478"/>
        <pc:sldMkLst>
          <pc:docMk/>
          <pc:sldMk cId="852450696" sldId="652"/>
        </pc:sldMkLst>
        <pc:inkChg chg="del">
          <ac:chgData name="Farhana Choudhury" userId="8bfadc28-a633-41a8-aacf-e9b58948d589" providerId="ADAL" clId="{83975625-3E66-2242-9259-8953A7625A5C}" dt="2022-06-29T03:02:51.155" v="5" actId="478"/>
          <ac:inkMkLst>
            <pc:docMk/>
            <pc:sldMk cId="852450696" sldId="652"/>
            <ac:inkMk id="4" creationId="{FC9D3C27-275B-5BE4-2C31-31B87F9A5E28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1.922" v="10" actId="478"/>
        <pc:sldMkLst>
          <pc:docMk/>
          <pc:sldMk cId="1158367941" sldId="653"/>
        </pc:sldMkLst>
        <pc:inkChg chg="del">
          <ac:chgData name="Farhana Choudhury" userId="8bfadc28-a633-41a8-aacf-e9b58948d589" providerId="ADAL" clId="{83975625-3E66-2242-9259-8953A7625A5C}" dt="2022-06-29T03:03:11.922" v="10" actId="478"/>
          <ac:inkMkLst>
            <pc:docMk/>
            <pc:sldMk cId="1158367941" sldId="653"/>
            <ac:inkMk id="8" creationId="{8D618969-2025-E2EC-BB72-8C4145D50B93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9.248" v="13" actId="478"/>
        <pc:sldMkLst>
          <pc:docMk/>
          <pc:sldMk cId="4113558474" sldId="654"/>
        </pc:sldMkLst>
        <pc:inkChg chg="del">
          <ac:chgData name="Farhana Choudhury" userId="8bfadc28-a633-41a8-aacf-e9b58948d589" providerId="ADAL" clId="{83975625-3E66-2242-9259-8953A7625A5C}" dt="2022-06-29T03:03:19.248" v="13" actId="478"/>
          <ac:inkMkLst>
            <pc:docMk/>
            <pc:sldMk cId="4113558474" sldId="654"/>
            <ac:inkMk id="4" creationId="{0AA453B0-B4AE-A51D-B25E-24A14E8A2FBB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2.005" v="14" actId="478"/>
        <pc:sldMkLst>
          <pc:docMk/>
          <pc:sldMk cId="2967634421" sldId="655"/>
        </pc:sldMkLst>
        <pc:inkChg chg="del">
          <ac:chgData name="Farhana Choudhury" userId="8bfadc28-a633-41a8-aacf-e9b58948d589" providerId="ADAL" clId="{83975625-3E66-2242-9259-8953A7625A5C}" dt="2022-06-29T03:03:22.005" v="14" actId="478"/>
          <ac:inkMkLst>
            <pc:docMk/>
            <pc:sldMk cId="2967634421" sldId="655"/>
            <ac:inkMk id="2" creationId="{BD5D1D39-415C-0227-BF9A-B73431D68D3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4ED77D39-C4CF-42B1-B7BC-62CF52564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9FDF64C-DC3E-4F2B-8DB0-0516B4714C04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BC632CD1-158A-493F-AF7B-4891B758C8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E64ACB8-363D-46E8-A50B-4C95ED8F0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25EFA79-6B40-4BAE-B465-FC627633F7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6E6AB2-C815-41CC-805B-FD057B97D4DA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47E3AA64-1A35-415F-B004-A48FD2B00B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D541752-A539-4B8E-81F4-0B6B3976F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DDBA4B5E-E521-489C-981D-4650B86DDD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AA8164C-E56D-453B-8BF0-F91DB4DDE413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AAD55101-E206-4D39-AEBA-2F57F10F03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B86B736B-70D5-4868-BF05-18C87C317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5017605-FDBE-4B46-A5B0-72CDB0CBAC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E13A8B-1D51-4621-9E0E-B95B3008146F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53446CE3-7C83-40D6-AB55-C1D99AE745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BA71277-192D-417C-A3A5-329F395CD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2521F39-8E8C-4231-AE56-7CC7368F8A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66CC6A-D7F8-4FC1-AE4A-34B30201E9C2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F08163B5-2A72-4445-89C6-6B3810EE02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31FA53B-7A9B-429A-8F1F-8663E9A59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804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1.xml"/><Relationship Id="rId1" Type="http://schemas.openxmlformats.org/officeDocument/2006/relationships/video" Target="https://www.youtube.com/embed/CYKRMz8yzVU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Winter Semester, 2023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Week 2 part 4-5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Two basic kinds of indices based on search keys:</a:t>
            </a:r>
          </a:p>
          <a:p>
            <a:pPr lvl="1"/>
            <a:r>
              <a:rPr lang="en-US" altLang="en-US" sz="2400" b="1" dirty="0"/>
              <a:t>Ordered indices:  </a:t>
            </a:r>
            <a:r>
              <a:rPr lang="en-US" altLang="en-US" sz="2400" dirty="0"/>
              <a:t>search keys are stored in some order</a:t>
            </a:r>
          </a:p>
          <a:p>
            <a:pPr lvl="1"/>
            <a:r>
              <a:rPr lang="en-US" altLang="en-US" sz="2400" b="1" dirty="0"/>
              <a:t>Hash indices:</a:t>
            </a:r>
            <a:r>
              <a:rPr lang="en-US" altLang="en-US" sz="2400" dirty="0"/>
              <a:t>  search keys are distributed hopefully uniformly across “buckets” using a “function”</a:t>
            </a:r>
          </a:p>
        </p:txBody>
      </p:sp>
    </p:spTree>
    <p:extLst>
      <p:ext uri="{BB962C8B-B14F-4D97-AF65-F5344CB8AC3E}">
        <p14:creationId xmlns:p14="http://schemas.microsoft.com/office/powerpoint/2010/main" val="329152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The records in the indexed file may themselves be stored in some sorted order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Clustering index/ Primary index</a:t>
            </a:r>
            <a:r>
              <a:rPr lang="en-US" altLang="en-US" sz="2400" b="1" dirty="0"/>
              <a:t>: </a:t>
            </a:r>
            <a:r>
              <a:rPr lang="en-US" altLang="en-US" sz="2400" dirty="0"/>
              <a:t>in a sequentially ordered file, the index whose search key specifies the sequential order of the file</a:t>
            </a:r>
          </a:p>
          <a:p>
            <a:pPr lvl="1"/>
            <a:r>
              <a:rPr lang="en-US" altLang="en-US" sz="2400" dirty="0"/>
              <a:t>The search key of a primary index is usually but not necessarily the primary key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2D72B8F-F094-3D4A-9D74-F7B53537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03" y="4314338"/>
            <a:ext cx="7021394" cy="20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The records in the indexed file may themselves be stored in some sorted order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Clustering index/ Primary index</a:t>
            </a:r>
            <a:r>
              <a:rPr lang="en-US" altLang="en-US" sz="2400" b="1" dirty="0"/>
              <a:t>: </a:t>
            </a:r>
            <a:r>
              <a:rPr lang="en-US" altLang="en-US" sz="2400" dirty="0"/>
              <a:t>in a sequentially ordered file, the index whose search key specifies the sequential order of the file</a:t>
            </a:r>
          </a:p>
        </p:txBody>
      </p:sp>
      <p:pic>
        <p:nvPicPr>
          <p:cNvPr id="8" name="Picture 7" descr="Diagram, 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202F6417-4318-2F75-CF14-8BBC9D189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7" y="3259640"/>
            <a:ext cx="5516823" cy="35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A3B1-CDDB-4307-906C-023DC3EB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Index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0946B0-2025-44D9-B94D-E0292C1570EC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647700" y="1282426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Non-clustering index/ Secondary index</a:t>
            </a:r>
            <a:r>
              <a:rPr lang="en-US" altLang="en-US" sz="2400" dirty="0"/>
              <a:t>:</a:t>
            </a:r>
            <a:r>
              <a:rPr lang="en-US" altLang="en-US" sz="2400" b="1" dirty="0"/>
              <a:t> </a:t>
            </a:r>
            <a:r>
              <a:rPr lang="en-US" altLang="en-US" sz="2400" dirty="0"/>
              <a:t>an index whose search key specifies an order different from the sequential order of the file  </a:t>
            </a:r>
          </a:p>
          <a:p>
            <a:pPr marL="0" indent="0">
              <a:buSzPct val="103000"/>
              <a:buNone/>
            </a:pPr>
            <a:r>
              <a:rPr lang="en-US" altLang="en-US" sz="2400" dirty="0"/>
              <a:t>Secondary indices improve the performance of queries that use keys other than the search key of the clustering index.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72B8F-F094-3D4A-9D74-F7B53537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699" y="3419567"/>
            <a:ext cx="7848600" cy="317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141-73B9-4C8C-AABB-D0B363AD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most popular in DBMS: </a:t>
            </a:r>
            <a:r>
              <a:rPr lang="en-US" dirty="0" err="1"/>
              <a:t>B+trees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27C8-C6AB-41F8-A5F2-31BABD3FB46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75013" y="1427884"/>
            <a:ext cx="75819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Why need them: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Keeping files in order for fast search ultimately degrades as file grows, since many overflow blocks get created.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So binary search on ordered files cannot be done.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Periodic reorganization of entire file is required to achieve this.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Advantage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 index files: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automatically reorganizes itself with small, local, changes, in the face of insertions and deletions. 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Reorganization of entire file is not required to maintain performance.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9D52-B6D5-4D47-8630-61102B51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876931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967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E2141-73B9-4C8C-AABB-D0B363AD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B+trees</a:t>
            </a:r>
            <a:r>
              <a:rPr lang="en-US" dirty="0"/>
              <a:t>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427C8-C6AB-41F8-A5F2-31BABD3FB46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1050" y="1298575"/>
            <a:ext cx="7581900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000" dirty="0"/>
              <a:t>Similar to Binary tree in many aspects but the fan out is much higher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Disadvantage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-trees: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Extra insertion and deletion overhead and space overhead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000" dirty="0"/>
              <a:t>Advantages of 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 outweigh disadvantages for DBMSs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B</a:t>
            </a:r>
            <a:r>
              <a:rPr lang="en-US" altLang="en-US" sz="2000" baseline="30000" dirty="0"/>
              <a:t>+</a:t>
            </a:r>
            <a:r>
              <a:rPr lang="en-US" altLang="en-US" sz="2000" dirty="0"/>
              <a:t>-trees are used extensively</a:t>
            </a:r>
          </a:p>
        </p:txBody>
      </p:sp>
    </p:spTree>
    <p:extLst>
      <p:ext uri="{BB962C8B-B14F-4D97-AF65-F5344CB8AC3E}">
        <p14:creationId xmlns:p14="http://schemas.microsoft.com/office/powerpoint/2010/main" val="3670966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A6ACE-13BE-4E7E-B942-26D9DC12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B+tree</a:t>
            </a:r>
            <a:r>
              <a:rPr lang="en-US" dirty="0"/>
              <a:t> structure</a:t>
            </a:r>
          </a:p>
        </p:txBody>
      </p:sp>
      <p:pic>
        <p:nvPicPr>
          <p:cNvPr id="3" name="Online Media 2" descr="B+ Tree Basics 1">
            <a:hlinkClick r:id="" action="ppaction://media"/>
            <a:extLst>
              <a:ext uri="{FF2B5EF4-FFF2-40B4-BE49-F238E27FC236}">
                <a16:creationId xmlns:a16="http://schemas.microsoft.com/office/drawing/2014/main" id="{62719037-8F94-ADFC-74C1-D0143D691A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8173" y="1282426"/>
            <a:ext cx="6259774" cy="4694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E6310B-31BD-7866-89A7-8F06476F2DAF}"/>
              </a:ext>
            </a:extLst>
          </p:cNvPr>
          <p:cNvSpPr txBox="1"/>
          <p:nvPr/>
        </p:nvSpPr>
        <p:spPr>
          <a:xfrm>
            <a:off x="1078173" y="6278268"/>
            <a:ext cx="423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 link: https://</a:t>
            </a:r>
            <a:r>
              <a:rPr lang="en-US" dirty="0" err="1"/>
              <a:t>youtu.be</a:t>
            </a:r>
            <a:r>
              <a:rPr lang="en-US" dirty="0"/>
              <a:t>/CYKRMz8yzVU</a:t>
            </a:r>
          </a:p>
        </p:txBody>
      </p:sp>
    </p:spTree>
    <p:extLst>
      <p:ext uri="{BB962C8B-B14F-4D97-AF65-F5344CB8AC3E}">
        <p14:creationId xmlns:p14="http://schemas.microsoft.com/office/powerpoint/2010/main" val="8169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AF0C8-2F32-4DF7-A7D2-42CFFDEA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</a:t>
            </a:r>
            <a:r>
              <a:rPr lang="en-US" dirty="0" err="1"/>
              <a:t>B+tree</a:t>
            </a:r>
            <a:r>
              <a:rPr lang="en-US" dirty="0"/>
              <a:t> defined?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3A1212-F95E-4383-9EF5-14B2E0D091A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48531" y="1306513"/>
            <a:ext cx="7246937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It is similar to a binary tree in concept but with a fan out that is defined through a number n</a:t>
            </a:r>
          </a:p>
          <a:p>
            <a:r>
              <a:rPr lang="en-US" altLang="en-US" sz="2400" dirty="0"/>
              <a:t>All paths from root to leaf are of the same length (depth)</a:t>
            </a:r>
          </a:p>
          <a:p>
            <a:r>
              <a:rPr lang="en-US" altLang="en-US" sz="2400" dirty="0"/>
              <a:t>Each node that is not a root or a leaf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i="1" dirty="0"/>
              <a:t>n</a:t>
            </a:r>
            <a:r>
              <a:rPr lang="en-US" altLang="en-US" sz="2400" dirty="0"/>
              <a:t>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 children</a:t>
            </a:r>
          </a:p>
          <a:p>
            <a:r>
              <a:rPr lang="en-US" altLang="en-US" sz="2400" dirty="0"/>
              <a:t>A leaf node has between </a:t>
            </a:r>
            <a:r>
              <a:rPr lang="en-US" altLang="en-US" sz="2400" dirty="0">
                <a:sym typeface="Symbol" panose="05050102010706020507" pitchFamily="18" charset="2"/>
              </a:rPr>
              <a:t></a:t>
            </a:r>
            <a:r>
              <a:rPr lang="en-US" altLang="en-US" sz="2400" dirty="0"/>
              <a:t>(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–1)/2</a:t>
            </a:r>
            <a:r>
              <a:rPr lang="en-US" altLang="en-US" sz="2400" dirty="0">
                <a:sym typeface="Symbol" panose="05050102010706020507" pitchFamily="18" charset="2"/>
              </a:rPr>
              <a:t>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 values</a:t>
            </a:r>
          </a:p>
          <a:p>
            <a:r>
              <a:rPr lang="en-US" altLang="en-US" sz="2400" dirty="0"/>
              <a:t>Special cases: </a:t>
            </a:r>
          </a:p>
          <a:p>
            <a:pPr lvl="1"/>
            <a:r>
              <a:rPr lang="en-US" altLang="en-US" sz="2400" dirty="0"/>
              <a:t>If the root is not a leaf, it has at least 2 children.</a:t>
            </a:r>
          </a:p>
          <a:p>
            <a:pPr lvl="1"/>
            <a:r>
              <a:rPr lang="en-US" altLang="en-US" sz="2400" dirty="0"/>
              <a:t>If the root is a leaf (that is, there are no other nodes in the tree), it can have between 0 and (</a:t>
            </a:r>
            <a:r>
              <a:rPr lang="en-US" altLang="en-US" sz="2400" i="1" dirty="0"/>
              <a:t>n</a:t>
            </a:r>
            <a:r>
              <a:rPr lang="en-US" altLang="en-US" sz="2400" dirty="0"/>
              <a:t>–1) values.</a:t>
            </a:r>
          </a:p>
        </p:txBody>
      </p:sp>
    </p:spTree>
    <p:extLst>
      <p:ext uri="{BB962C8B-B14F-4D97-AF65-F5344CB8AC3E}">
        <p14:creationId xmlns:p14="http://schemas.microsoft.com/office/powerpoint/2010/main" val="276280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FA9B-5682-499E-8FE4-CE049288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Single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4F00D-FA2B-4483-B165-F7E455BCDE5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559147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655763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655763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pointers to records or buckets of records (for leaf nodes)</a:t>
            </a:r>
          </a:p>
          <a:p>
            <a:pPr>
              <a:tabLst>
                <a:tab pos="1655763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/>
              <a:t>&lt;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/>
              <a:t>&lt;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/>
              <a:t>&lt;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/>
              <a:t>&lt;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baseline="-25000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r>
              <a:rPr lang="en-US" altLang="en-US" sz="3200" baseline="-25000" dirty="0"/>
              <a:t>NOTE: Most of the higher level nodes of a </a:t>
            </a:r>
            <a:r>
              <a:rPr lang="en-US" altLang="en-US" sz="3200" baseline="-25000" dirty="0" err="1"/>
              <a:t>B+tree</a:t>
            </a:r>
            <a:r>
              <a:rPr lang="en-US" altLang="en-US" sz="3200" baseline="-25000" dirty="0"/>
              <a:t> would be in main memory already!</a:t>
            </a:r>
            <a:endParaRPr lang="en-US" altLang="en-US" sz="3200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  <a:p>
            <a:pPr>
              <a:buFont typeface="Monotype Sorts" pitchFamily="2" charset="2"/>
              <a:buNone/>
              <a:tabLst>
                <a:tab pos="1655763" algn="l"/>
              </a:tabLst>
            </a:pPr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8734D-120B-4E37-B45C-2C23BAF1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 t="44904" r="546" b="45145"/>
          <a:stretch>
            <a:fillRect/>
          </a:stretch>
        </p:blipFill>
        <p:spPr bwMode="auto">
          <a:xfrm>
            <a:off x="1036571" y="2053469"/>
            <a:ext cx="7269162" cy="5476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0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510D-0448-40BE-B49F-7EFA79FF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B+tree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7ED518-063E-4398-8C21-693A42546DEF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055439" y="4119028"/>
            <a:ext cx="6724650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Leaf nodes must have between 2 and 4 values 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(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–1)/2 and </a:t>
            </a:r>
            <a:r>
              <a:rPr lang="en-US" altLang="en-US" i="1">
                <a:sym typeface="Symbol" panose="05050102010706020507" pitchFamily="18" charset="2"/>
              </a:rPr>
              <a:t>n </a:t>
            </a:r>
            <a:r>
              <a:rPr lang="en-US" altLang="en-US">
                <a:sym typeface="Symbol" panose="05050102010706020507" pitchFamily="18" charset="2"/>
              </a:rPr>
              <a:t>–1, with 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= 5).</a:t>
            </a:r>
          </a:p>
          <a:p>
            <a:r>
              <a:rPr lang="en-US" altLang="en-US">
                <a:sym typeface="Symbol" panose="05050102010706020507" pitchFamily="18" charset="2"/>
              </a:rPr>
              <a:t>Non-leaf nodes other than root must have between 3 and 5 children </a:t>
            </a:r>
            <a:r>
              <a:rPr lang="en-US" altLang="en-US"/>
              <a:t>(</a:t>
            </a:r>
            <a:r>
              <a:rPr lang="en-US" altLang="en-US">
                <a:sym typeface="Symbol" panose="05050102010706020507" pitchFamily="18" charset="2"/>
              </a:rPr>
              <a:t>(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/2 and </a:t>
            </a:r>
            <a:r>
              <a:rPr lang="en-US" altLang="en-US" i="1">
                <a:sym typeface="Symbol" panose="05050102010706020507" pitchFamily="18" charset="2"/>
              </a:rPr>
              <a:t>n </a:t>
            </a:r>
            <a:r>
              <a:rPr lang="en-US" altLang="en-US">
                <a:sym typeface="Symbol" panose="05050102010706020507" pitchFamily="18" charset="2"/>
              </a:rPr>
              <a:t>with </a:t>
            </a:r>
            <a:r>
              <a:rPr lang="en-US" altLang="en-US" i="1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=5).</a:t>
            </a:r>
          </a:p>
          <a:p>
            <a:r>
              <a:rPr lang="en-US" altLang="en-US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75970-A7D5-4309-82C1-BC6ABA3A8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t="38802" r="586" b="39063"/>
          <a:stretch>
            <a:fillRect/>
          </a:stretch>
        </p:blipFill>
        <p:spPr bwMode="auto">
          <a:xfrm>
            <a:off x="856228" y="1537092"/>
            <a:ext cx="7850187" cy="131603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BC21B393-B544-4112-9322-A1E297D1B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4500" y="3245644"/>
            <a:ext cx="317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800"/>
              <a:t>B</a:t>
            </a:r>
            <a:r>
              <a:rPr lang="en-US" altLang="en-US" sz="1800" baseline="30000"/>
              <a:t>+</a:t>
            </a:r>
            <a:r>
              <a:rPr lang="en-US" altLang="en-US" sz="1800"/>
              <a:t>-tree for </a:t>
            </a:r>
            <a:r>
              <a:rPr lang="en-US" altLang="en-US" sz="1800" i="1"/>
              <a:t>account </a:t>
            </a:r>
            <a:r>
              <a:rPr lang="en-US" altLang="en-US" sz="1800"/>
              <a:t>file (</a:t>
            </a:r>
            <a:r>
              <a:rPr lang="en-US" altLang="en-US" sz="1800" i="1"/>
              <a:t>n</a:t>
            </a:r>
            <a:r>
              <a:rPr lang="en-US" altLang="en-US" sz="1800"/>
              <a:t> = 5)</a:t>
            </a:r>
          </a:p>
        </p:txBody>
      </p:sp>
    </p:spTree>
    <p:extLst>
      <p:ext uri="{BB962C8B-B14F-4D97-AF65-F5344CB8AC3E}">
        <p14:creationId xmlns:p14="http://schemas.microsoft.com/office/powerpoint/2010/main" val="157332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96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D726-736E-4CFA-A0AC-145584DE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9" y="216861"/>
            <a:ext cx="7520001" cy="887360"/>
          </a:xfrm>
        </p:spPr>
        <p:txBody>
          <a:bodyPr/>
          <a:lstStyle/>
          <a:p>
            <a:r>
              <a:rPr lang="en-US" dirty="0"/>
              <a:t>How to run a query fast then?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3ADC2-3DFD-4A34-9D1D-78A312B414E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67786" y="1282426"/>
            <a:ext cx="84550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/>
            <a:r>
              <a:rPr lang="en-US" altLang="en-US" dirty="0"/>
              <a:t>Finding all records with a search-key value of </a:t>
            </a:r>
            <a:r>
              <a:rPr lang="en-US" altLang="en-US" i="1" dirty="0"/>
              <a:t>k.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i="1" dirty="0"/>
              <a:t>N=root initially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Repeat</a:t>
            </a:r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Examine </a:t>
            </a:r>
            <a:r>
              <a:rPr lang="en-US" altLang="en-US" i="1" dirty="0"/>
              <a:t>N</a:t>
            </a:r>
            <a:r>
              <a:rPr lang="en-US" altLang="en-US" dirty="0"/>
              <a:t> for the smallest search-key value &gt; </a:t>
            </a:r>
            <a:r>
              <a:rPr lang="en-US" altLang="en-US" i="1" dirty="0"/>
              <a:t>k.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If such a value exists, assume it is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 </a:t>
            </a:r>
            <a:r>
              <a:rPr lang="en-US" altLang="en-US" dirty="0"/>
              <a:t>Then set 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Otherwise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. Set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. Follow pointer.  </a:t>
            </a:r>
          </a:p>
          <a:p>
            <a:pPr marL="1200150" lvl="2" indent="-342900">
              <a:buFont typeface="Monotype Sorts" pitchFamily="2" charset="2"/>
              <a:buNone/>
            </a:pPr>
            <a:r>
              <a:rPr lang="en-US" altLang="en-US" dirty="0"/>
              <a:t>Until </a:t>
            </a:r>
            <a:r>
              <a:rPr lang="en-US" altLang="en-US" i="1" dirty="0"/>
              <a:t>N</a:t>
            </a:r>
            <a:r>
              <a:rPr lang="en-US" altLang="en-US" dirty="0"/>
              <a:t> is a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If for some </a:t>
            </a:r>
            <a:r>
              <a:rPr lang="en-US" altLang="en-US" i="1" dirty="0" err="1"/>
              <a:t>i</a:t>
            </a:r>
            <a:r>
              <a:rPr lang="en-US" altLang="en-US" dirty="0"/>
              <a:t>, key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k</a:t>
            </a:r>
            <a:r>
              <a:rPr lang="en-US" altLang="en-US" dirty="0"/>
              <a:t>  follow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 </a:t>
            </a:r>
            <a:r>
              <a:rPr lang="en-US" altLang="en-US" dirty="0"/>
              <a:t>to the desired record or bucket. 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Else no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exists.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3CD3-6F0D-4838-969F-A048D757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876931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873C0-E6DF-4CE8-B86A-2060E5E15EE4}"/>
              </a:ext>
            </a:extLst>
          </p:cNvPr>
          <p:cNvSpPr txBox="1"/>
          <p:nvPr/>
        </p:nvSpPr>
        <p:spPr>
          <a:xfrm>
            <a:off x="1350169" y="4978401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8741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D726-736E-4CFA-A0AC-145584DE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69" y="216861"/>
            <a:ext cx="7520001" cy="887360"/>
          </a:xfrm>
        </p:spPr>
        <p:txBody>
          <a:bodyPr/>
          <a:lstStyle/>
          <a:p>
            <a:r>
              <a:rPr lang="en-US" dirty="0"/>
              <a:t>Recall: running a query on </a:t>
            </a:r>
            <a:r>
              <a:rPr lang="en-US" dirty="0" err="1"/>
              <a:t>B+trees</a:t>
            </a:r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C3ADC2-3DFD-4A34-9D1D-78A312B414E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67786" y="1282426"/>
            <a:ext cx="84550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/>
            <a:r>
              <a:rPr lang="en-US" altLang="en-US" dirty="0"/>
              <a:t>Finding all records with a search-key value of </a:t>
            </a:r>
            <a:r>
              <a:rPr lang="en-US" altLang="en-US" i="1" dirty="0"/>
              <a:t>k.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i="1" dirty="0"/>
              <a:t>N=root initially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Repeat</a:t>
            </a:r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Examine </a:t>
            </a:r>
            <a:r>
              <a:rPr lang="en-US" altLang="en-US" i="1" dirty="0"/>
              <a:t>N</a:t>
            </a:r>
            <a:r>
              <a:rPr lang="en-US" altLang="en-US" dirty="0"/>
              <a:t> for the smallest search-key value &gt; </a:t>
            </a:r>
            <a:r>
              <a:rPr lang="en-US" altLang="en-US" i="1" dirty="0"/>
              <a:t>k.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If such a value exists, assume it is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.  </a:t>
            </a:r>
            <a:r>
              <a:rPr lang="en-US" altLang="en-US" dirty="0"/>
              <a:t>Then set 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endParaRPr lang="en-US" altLang="en-US" dirty="0"/>
          </a:p>
          <a:p>
            <a:pPr marL="1200150" lvl="2" indent="-342900">
              <a:buFont typeface="Monotype Sorts" pitchFamily="2" charset="2"/>
              <a:buAutoNum type="arabicPeriod"/>
            </a:pPr>
            <a:r>
              <a:rPr lang="en-US" altLang="en-US" dirty="0"/>
              <a:t>Otherwise </a:t>
            </a:r>
            <a:r>
              <a:rPr lang="en-US" altLang="en-US" i="1" dirty="0"/>
              <a:t>k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. Set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. Follow pointer.</a:t>
            </a:r>
          </a:p>
          <a:p>
            <a:pPr marL="1200150" lvl="2" indent="-342900">
              <a:buFont typeface="Monotype Sorts" pitchFamily="2" charset="2"/>
              <a:buNone/>
            </a:pPr>
            <a:r>
              <a:rPr lang="en-US" altLang="en-US" dirty="0"/>
              <a:t>Until </a:t>
            </a:r>
            <a:r>
              <a:rPr lang="en-US" altLang="en-US" i="1" dirty="0"/>
              <a:t>N</a:t>
            </a:r>
            <a:r>
              <a:rPr lang="en-US" altLang="en-US" dirty="0"/>
              <a:t> is a leaf node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If for some </a:t>
            </a:r>
            <a:r>
              <a:rPr lang="en-US" altLang="en-US" i="1" dirty="0" err="1"/>
              <a:t>i</a:t>
            </a:r>
            <a:r>
              <a:rPr lang="en-US" altLang="en-US" dirty="0"/>
              <a:t>, key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= k</a:t>
            </a:r>
            <a:r>
              <a:rPr lang="en-US" altLang="en-US" dirty="0"/>
              <a:t>  follow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 </a:t>
            </a:r>
            <a:r>
              <a:rPr lang="en-US" altLang="en-US" dirty="0"/>
              <a:t>to the desired record or bucket. 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dirty="0"/>
              <a:t>Else no record with search-key value </a:t>
            </a:r>
            <a:r>
              <a:rPr lang="en-US" altLang="en-US" i="1" dirty="0"/>
              <a:t>k</a:t>
            </a:r>
            <a:r>
              <a:rPr lang="en-US" altLang="en-US" dirty="0"/>
              <a:t> exists.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953CD3-6F0D-4838-969F-A048D7579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30812" r="401" b="31081"/>
          <a:stretch>
            <a:fillRect/>
          </a:stretch>
        </p:blipFill>
        <p:spPr bwMode="auto">
          <a:xfrm>
            <a:off x="1350169" y="4645299"/>
            <a:ext cx="6443662" cy="1860550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873C0-E6DF-4CE8-B86A-2060E5E15EE4}"/>
              </a:ext>
            </a:extLst>
          </p:cNvPr>
          <p:cNvSpPr txBox="1"/>
          <p:nvPr/>
        </p:nvSpPr>
        <p:spPr>
          <a:xfrm>
            <a:off x="1350169" y="4746769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B69188-06F0-43C9-814D-1CA20971DA74}"/>
              </a:ext>
            </a:extLst>
          </p:cNvPr>
          <p:cNvSpPr/>
          <p:nvPr/>
        </p:nvSpPr>
        <p:spPr>
          <a:xfrm>
            <a:off x="4414982" y="4931495"/>
            <a:ext cx="916212" cy="1810328"/>
          </a:xfrm>
          <a:custGeom>
            <a:avLst/>
            <a:gdLst>
              <a:gd name="connsiteX0" fmla="*/ 0 w 916212"/>
              <a:gd name="connsiteY0" fmla="*/ 0 h 1810328"/>
              <a:gd name="connsiteX1" fmla="*/ 120073 w 916212"/>
              <a:gd name="connsiteY1" fmla="*/ 9237 h 1810328"/>
              <a:gd name="connsiteX2" fmla="*/ 157018 w 916212"/>
              <a:gd name="connsiteY2" fmla="*/ 27709 h 1810328"/>
              <a:gd name="connsiteX3" fmla="*/ 184727 w 916212"/>
              <a:gd name="connsiteY3" fmla="*/ 36946 h 1810328"/>
              <a:gd name="connsiteX4" fmla="*/ 249382 w 916212"/>
              <a:gd name="connsiteY4" fmla="*/ 83128 h 1810328"/>
              <a:gd name="connsiteX5" fmla="*/ 286327 w 916212"/>
              <a:gd name="connsiteY5" fmla="*/ 120073 h 1810328"/>
              <a:gd name="connsiteX6" fmla="*/ 314036 w 916212"/>
              <a:gd name="connsiteY6" fmla="*/ 129309 h 1810328"/>
              <a:gd name="connsiteX7" fmla="*/ 350982 w 916212"/>
              <a:gd name="connsiteY7" fmla="*/ 175491 h 1810328"/>
              <a:gd name="connsiteX8" fmla="*/ 415636 w 916212"/>
              <a:gd name="connsiteY8" fmla="*/ 240146 h 1810328"/>
              <a:gd name="connsiteX9" fmla="*/ 480291 w 916212"/>
              <a:gd name="connsiteY9" fmla="*/ 295564 h 1810328"/>
              <a:gd name="connsiteX10" fmla="*/ 517236 w 916212"/>
              <a:gd name="connsiteY10" fmla="*/ 314037 h 1810328"/>
              <a:gd name="connsiteX11" fmla="*/ 581891 w 916212"/>
              <a:gd name="connsiteY11" fmla="*/ 350982 h 1810328"/>
              <a:gd name="connsiteX12" fmla="*/ 637309 w 916212"/>
              <a:gd name="connsiteY12" fmla="*/ 387928 h 1810328"/>
              <a:gd name="connsiteX13" fmla="*/ 738909 w 916212"/>
              <a:gd name="connsiteY13" fmla="*/ 443346 h 1810328"/>
              <a:gd name="connsiteX14" fmla="*/ 794327 w 916212"/>
              <a:gd name="connsiteY14" fmla="*/ 461818 h 1810328"/>
              <a:gd name="connsiteX15" fmla="*/ 822036 w 916212"/>
              <a:gd name="connsiteY15" fmla="*/ 480291 h 1810328"/>
              <a:gd name="connsiteX16" fmla="*/ 831273 w 916212"/>
              <a:gd name="connsiteY16" fmla="*/ 544946 h 1810328"/>
              <a:gd name="connsiteX17" fmla="*/ 803563 w 916212"/>
              <a:gd name="connsiteY17" fmla="*/ 563418 h 1810328"/>
              <a:gd name="connsiteX18" fmla="*/ 738909 w 916212"/>
              <a:gd name="connsiteY18" fmla="*/ 609600 h 1810328"/>
              <a:gd name="connsiteX19" fmla="*/ 711200 w 916212"/>
              <a:gd name="connsiteY19" fmla="*/ 618837 h 1810328"/>
              <a:gd name="connsiteX20" fmla="*/ 683491 w 916212"/>
              <a:gd name="connsiteY20" fmla="*/ 628073 h 1810328"/>
              <a:gd name="connsiteX21" fmla="*/ 646545 w 916212"/>
              <a:gd name="connsiteY21" fmla="*/ 674255 h 1810328"/>
              <a:gd name="connsiteX22" fmla="*/ 637309 w 916212"/>
              <a:gd name="connsiteY22" fmla="*/ 701964 h 1810328"/>
              <a:gd name="connsiteX23" fmla="*/ 600363 w 916212"/>
              <a:gd name="connsiteY23" fmla="*/ 757382 h 1810328"/>
              <a:gd name="connsiteX24" fmla="*/ 572654 w 916212"/>
              <a:gd name="connsiteY24" fmla="*/ 812800 h 1810328"/>
              <a:gd name="connsiteX25" fmla="*/ 563418 w 916212"/>
              <a:gd name="connsiteY25" fmla="*/ 840509 h 1810328"/>
              <a:gd name="connsiteX26" fmla="*/ 544945 w 916212"/>
              <a:gd name="connsiteY26" fmla="*/ 877455 h 1810328"/>
              <a:gd name="connsiteX27" fmla="*/ 526473 w 916212"/>
              <a:gd name="connsiteY27" fmla="*/ 932873 h 1810328"/>
              <a:gd name="connsiteX28" fmla="*/ 517236 w 916212"/>
              <a:gd name="connsiteY28" fmla="*/ 1413164 h 1810328"/>
              <a:gd name="connsiteX29" fmla="*/ 461818 w 916212"/>
              <a:gd name="connsiteY29" fmla="*/ 1431637 h 1810328"/>
              <a:gd name="connsiteX30" fmla="*/ 341745 w 916212"/>
              <a:gd name="connsiteY30" fmla="*/ 1440873 h 1810328"/>
              <a:gd name="connsiteX31" fmla="*/ 332509 w 916212"/>
              <a:gd name="connsiteY31" fmla="*/ 1477818 h 1810328"/>
              <a:gd name="connsiteX32" fmla="*/ 341745 w 916212"/>
              <a:gd name="connsiteY32" fmla="*/ 1644073 h 1810328"/>
              <a:gd name="connsiteX33" fmla="*/ 387927 w 916212"/>
              <a:gd name="connsiteY33" fmla="*/ 1653309 h 1810328"/>
              <a:gd name="connsiteX34" fmla="*/ 591127 w 916212"/>
              <a:gd name="connsiteY34" fmla="*/ 1662546 h 1810328"/>
              <a:gd name="connsiteX35" fmla="*/ 665018 w 916212"/>
              <a:gd name="connsiteY35" fmla="*/ 1671782 h 1810328"/>
              <a:gd name="connsiteX36" fmla="*/ 729673 w 916212"/>
              <a:gd name="connsiteY36" fmla="*/ 1690255 h 1810328"/>
              <a:gd name="connsiteX37" fmla="*/ 794327 w 916212"/>
              <a:gd name="connsiteY37" fmla="*/ 1708728 h 1810328"/>
              <a:gd name="connsiteX38" fmla="*/ 822036 w 916212"/>
              <a:gd name="connsiteY38" fmla="*/ 1727200 h 1810328"/>
              <a:gd name="connsiteX39" fmla="*/ 849745 w 916212"/>
              <a:gd name="connsiteY39" fmla="*/ 1736437 h 1810328"/>
              <a:gd name="connsiteX40" fmla="*/ 886691 w 916212"/>
              <a:gd name="connsiteY40" fmla="*/ 1754909 h 1810328"/>
              <a:gd name="connsiteX41" fmla="*/ 914400 w 916212"/>
              <a:gd name="connsiteY41" fmla="*/ 1773382 h 1810328"/>
              <a:gd name="connsiteX42" fmla="*/ 886691 w 916212"/>
              <a:gd name="connsiteY42" fmla="*/ 1764146 h 1810328"/>
              <a:gd name="connsiteX43" fmla="*/ 895927 w 916212"/>
              <a:gd name="connsiteY43" fmla="*/ 1671782 h 1810328"/>
              <a:gd name="connsiteX44" fmla="*/ 914400 w 916212"/>
              <a:gd name="connsiteY44" fmla="*/ 1644073 h 1810328"/>
              <a:gd name="connsiteX45" fmla="*/ 905163 w 916212"/>
              <a:gd name="connsiteY45" fmla="*/ 1791855 h 1810328"/>
              <a:gd name="connsiteX46" fmla="*/ 877454 w 916212"/>
              <a:gd name="connsiteY46" fmla="*/ 1801091 h 1810328"/>
              <a:gd name="connsiteX47" fmla="*/ 794327 w 916212"/>
              <a:gd name="connsiteY47" fmla="*/ 1810328 h 1810328"/>
              <a:gd name="connsiteX48" fmla="*/ 886691 w 916212"/>
              <a:gd name="connsiteY48" fmla="*/ 1764146 h 1810328"/>
              <a:gd name="connsiteX49" fmla="*/ 914400 w 916212"/>
              <a:gd name="connsiteY49" fmla="*/ 1745673 h 181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916212" h="1810328">
                <a:moveTo>
                  <a:pt x="0" y="0"/>
                </a:moveTo>
                <a:cubicBezTo>
                  <a:pt x="40024" y="3079"/>
                  <a:pt x="80541" y="2261"/>
                  <a:pt x="120073" y="9237"/>
                </a:cubicBezTo>
                <a:cubicBezTo>
                  <a:pt x="133632" y="11630"/>
                  <a:pt x="144363" y="22285"/>
                  <a:pt x="157018" y="27709"/>
                </a:cubicBezTo>
                <a:cubicBezTo>
                  <a:pt x="165967" y="31544"/>
                  <a:pt x="176019" y="32592"/>
                  <a:pt x="184727" y="36946"/>
                </a:cubicBezTo>
                <a:cubicBezTo>
                  <a:pt x="196226" y="42695"/>
                  <a:pt x="243799" y="78243"/>
                  <a:pt x="249382" y="83128"/>
                </a:cubicBezTo>
                <a:cubicBezTo>
                  <a:pt x="262489" y="94597"/>
                  <a:pt x="272155" y="109950"/>
                  <a:pt x="286327" y="120073"/>
                </a:cubicBezTo>
                <a:cubicBezTo>
                  <a:pt x="294249" y="125732"/>
                  <a:pt x="304800" y="126230"/>
                  <a:pt x="314036" y="129309"/>
                </a:cubicBezTo>
                <a:cubicBezTo>
                  <a:pt x="326351" y="144703"/>
                  <a:pt x="339387" y="159548"/>
                  <a:pt x="350982" y="175491"/>
                </a:cubicBezTo>
                <a:cubicBezTo>
                  <a:pt x="398410" y="240704"/>
                  <a:pt x="364636" y="223145"/>
                  <a:pt x="415636" y="240146"/>
                </a:cubicBezTo>
                <a:cubicBezTo>
                  <a:pt x="445717" y="270226"/>
                  <a:pt x="447469" y="276808"/>
                  <a:pt x="480291" y="295564"/>
                </a:cubicBezTo>
                <a:cubicBezTo>
                  <a:pt x="492245" y="302395"/>
                  <a:pt x="506032" y="306034"/>
                  <a:pt x="517236" y="314037"/>
                </a:cubicBezTo>
                <a:cubicBezTo>
                  <a:pt x="576495" y="356365"/>
                  <a:pt x="510335" y="333094"/>
                  <a:pt x="581891" y="350982"/>
                </a:cubicBezTo>
                <a:lnTo>
                  <a:pt x="637309" y="387928"/>
                </a:lnTo>
                <a:cubicBezTo>
                  <a:pt x="671032" y="410410"/>
                  <a:pt x="697011" y="429381"/>
                  <a:pt x="738909" y="443346"/>
                </a:cubicBezTo>
                <a:lnTo>
                  <a:pt x="794327" y="461818"/>
                </a:lnTo>
                <a:cubicBezTo>
                  <a:pt x="803563" y="467976"/>
                  <a:pt x="814187" y="472442"/>
                  <a:pt x="822036" y="480291"/>
                </a:cubicBezTo>
                <a:cubicBezTo>
                  <a:pt x="842221" y="500476"/>
                  <a:pt x="849295" y="517913"/>
                  <a:pt x="831273" y="544946"/>
                </a:cubicBezTo>
                <a:cubicBezTo>
                  <a:pt x="825115" y="554182"/>
                  <a:pt x="812800" y="557261"/>
                  <a:pt x="803563" y="563418"/>
                </a:cubicBezTo>
                <a:cubicBezTo>
                  <a:pt x="788170" y="609601"/>
                  <a:pt x="803564" y="588048"/>
                  <a:pt x="738909" y="609600"/>
                </a:cubicBezTo>
                <a:lnTo>
                  <a:pt x="711200" y="618837"/>
                </a:lnTo>
                <a:lnTo>
                  <a:pt x="683491" y="628073"/>
                </a:lnTo>
                <a:cubicBezTo>
                  <a:pt x="660273" y="697723"/>
                  <a:pt x="694293" y="614569"/>
                  <a:pt x="646545" y="674255"/>
                </a:cubicBezTo>
                <a:cubicBezTo>
                  <a:pt x="640463" y="681858"/>
                  <a:pt x="642037" y="693453"/>
                  <a:pt x="637309" y="701964"/>
                </a:cubicBezTo>
                <a:cubicBezTo>
                  <a:pt x="626527" y="721372"/>
                  <a:pt x="600363" y="757382"/>
                  <a:pt x="600363" y="757382"/>
                </a:cubicBezTo>
                <a:cubicBezTo>
                  <a:pt x="577148" y="827029"/>
                  <a:pt x="608464" y="741181"/>
                  <a:pt x="572654" y="812800"/>
                </a:cubicBezTo>
                <a:cubicBezTo>
                  <a:pt x="568300" y="821508"/>
                  <a:pt x="567253" y="831560"/>
                  <a:pt x="563418" y="840509"/>
                </a:cubicBezTo>
                <a:cubicBezTo>
                  <a:pt x="557994" y="853165"/>
                  <a:pt x="550059" y="864671"/>
                  <a:pt x="544945" y="877455"/>
                </a:cubicBezTo>
                <a:cubicBezTo>
                  <a:pt x="537713" y="895534"/>
                  <a:pt x="526473" y="932873"/>
                  <a:pt x="526473" y="932873"/>
                </a:cubicBezTo>
                <a:cubicBezTo>
                  <a:pt x="523394" y="1092970"/>
                  <a:pt x="537821" y="1254366"/>
                  <a:pt x="517236" y="1413164"/>
                </a:cubicBezTo>
                <a:cubicBezTo>
                  <a:pt x="514733" y="1432474"/>
                  <a:pt x="481233" y="1430144"/>
                  <a:pt x="461818" y="1431637"/>
                </a:cubicBezTo>
                <a:lnTo>
                  <a:pt x="341745" y="1440873"/>
                </a:lnTo>
                <a:cubicBezTo>
                  <a:pt x="338666" y="1453188"/>
                  <a:pt x="332509" y="1465124"/>
                  <a:pt x="332509" y="1477818"/>
                </a:cubicBezTo>
                <a:cubicBezTo>
                  <a:pt x="332509" y="1533322"/>
                  <a:pt x="325031" y="1591146"/>
                  <a:pt x="341745" y="1644073"/>
                </a:cubicBezTo>
                <a:cubicBezTo>
                  <a:pt x="346472" y="1659043"/>
                  <a:pt x="372271" y="1652149"/>
                  <a:pt x="387927" y="1653309"/>
                </a:cubicBezTo>
                <a:cubicBezTo>
                  <a:pt x="455545" y="1658318"/>
                  <a:pt x="523394" y="1659467"/>
                  <a:pt x="591127" y="1662546"/>
                </a:cubicBezTo>
                <a:cubicBezTo>
                  <a:pt x="615757" y="1665625"/>
                  <a:pt x="640534" y="1667701"/>
                  <a:pt x="665018" y="1671782"/>
                </a:cubicBezTo>
                <a:cubicBezTo>
                  <a:pt x="699672" y="1677557"/>
                  <a:pt x="698923" y="1681469"/>
                  <a:pt x="729673" y="1690255"/>
                </a:cubicBezTo>
                <a:cubicBezTo>
                  <a:pt x="743491" y="1694203"/>
                  <a:pt x="779558" y="1701343"/>
                  <a:pt x="794327" y="1708728"/>
                </a:cubicBezTo>
                <a:cubicBezTo>
                  <a:pt x="804256" y="1713692"/>
                  <a:pt x="812107" y="1722236"/>
                  <a:pt x="822036" y="1727200"/>
                </a:cubicBezTo>
                <a:cubicBezTo>
                  <a:pt x="830744" y="1731554"/>
                  <a:pt x="840796" y="1732602"/>
                  <a:pt x="849745" y="1736437"/>
                </a:cubicBezTo>
                <a:cubicBezTo>
                  <a:pt x="862401" y="1741861"/>
                  <a:pt x="874736" y="1748078"/>
                  <a:pt x="886691" y="1754909"/>
                </a:cubicBezTo>
                <a:cubicBezTo>
                  <a:pt x="896329" y="1760416"/>
                  <a:pt x="914400" y="1762281"/>
                  <a:pt x="914400" y="1773382"/>
                </a:cubicBezTo>
                <a:cubicBezTo>
                  <a:pt x="914400" y="1783118"/>
                  <a:pt x="895927" y="1767225"/>
                  <a:pt x="886691" y="1764146"/>
                </a:cubicBezTo>
                <a:cubicBezTo>
                  <a:pt x="889770" y="1733358"/>
                  <a:pt x="888970" y="1701931"/>
                  <a:pt x="895927" y="1671782"/>
                </a:cubicBezTo>
                <a:cubicBezTo>
                  <a:pt x="898423" y="1660966"/>
                  <a:pt x="913549" y="1633005"/>
                  <a:pt x="914400" y="1644073"/>
                </a:cubicBezTo>
                <a:cubicBezTo>
                  <a:pt x="918185" y="1693284"/>
                  <a:pt x="916468" y="1743810"/>
                  <a:pt x="905163" y="1791855"/>
                </a:cubicBezTo>
                <a:cubicBezTo>
                  <a:pt x="902933" y="1801332"/>
                  <a:pt x="887057" y="1799490"/>
                  <a:pt x="877454" y="1801091"/>
                </a:cubicBezTo>
                <a:cubicBezTo>
                  <a:pt x="849954" y="1805674"/>
                  <a:pt x="822036" y="1807249"/>
                  <a:pt x="794327" y="1810328"/>
                </a:cubicBezTo>
                <a:cubicBezTo>
                  <a:pt x="825115" y="1794934"/>
                  <a:pt x="858050" y="1783240"/>
                  <a:pt x="886691" y="1764146"/>
                </a:cubicBezTo>
                <a:lnTo>
                  <a:pt x="914400" y="1745673"/>
                </a:ln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CED69-82F1-449D-A472-DCE73108CF31}"/>
              </a:ext>
            </a:extLst>
          </p:cNvPr>
          <p:cNvSpPr txBox="1"/>
          <p:nvPr/>
        </p:nvSpPr>
        <p:spPr>
          <a:xfrm>
            <a:off x="1514764" y="5049422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Perryridge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6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9525" y="218309"/>
            <a:ext cx="7520001" cy="88736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A full view of a </a:t>
            </a:r>
            <a:r>
              <a:rPr lang="en-US" altLang="en-US" dirty="0">
                <a:effectLst/>
              </a:rPr>
              <a:t>B</a:t>
            </a:r>
            <a:r>
              <a:rPr lang="en-US" altLang="en-US" baseline="30000" dirty="0">
                <a:effectLst/>
              </a:rPr>
              <a:t>+</a:t>
            </a:r>
            <a:r>
              <a:rPr lang="en-US" altLang="en-US" dirty="0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66825" y="5692775"/>
            <a:ext cx="468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270000" y="2995613"/>
            <a:ext cx="19050" cy="268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41288" y="1176338"/>
            <a:ext cx="8891587" cy="5030787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95E9-B2CE-404B-BB43-905423BB3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371B6-3763-4532-B1E2-DAD40977EBC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8987" y="1784350"/>
            <a:ext cx="7566025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height of the tree is no more than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 and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it would be balanced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A node is generally the same size as a disk block, typically 4 kilobytes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b="1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is typically around 100 </a:t>
            </a:r>
            <a:r>
              <a:rPr lang="en-US" altLang="en-US" dirty="0">
                <a:sym typeface="Symbol" panose="05050102010706020507" pitchFamily="18" charset="2"/>
              </a:rPr>
              <a:t>(40 bytes per index entry).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With 1 million search key values and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100</a:t>
            </a:r>
          </a:p>
          <a:p>
            <a:pPr lvl="1"/>
            <a:r>
              <a:rPr lang="en-US" altLang="en-US" i="1" dirty="0">
                <a:sym typeface="Symbol" panose="05050102010706020507" pitchFamily="18" charset="2"/>
              </a:rPr>
              <a:t>log</a:t>
            </a:r>
            <a:r>
              <a:rPr lang="en-US" altLang="en-US" baseline="-25000" dirty="0">
                <a:sym typeface="Symbol" panose="05050102010706020507" pitchFamily="18" charset="2"/>
              </a:rPr>
              <a:t>50</a:t>
            </a:r>
            <a:r>
              <a:rPr lang="en-US" altLang="en-US" dirty="0">
                <a:sym typeface="Symbol" panose="05050102010706020507" pitchFamily="18" charset="2"/>
              </a:rPr>
              <a:t>(1,000,000) = </a:t>
            </a:r>
            <a:r>
              <a:rPr lang="en-US" altLang="en-US" b="1" u="sng" dirty="0">
                <a:sym typeface="Symbol" panose="05050102010706020507" pitchFamily="18" charset="2"/>
              </a:rPr>
              <a:t>4 nodes are accessed in a lookup</a:t>
            </a:r>
            <a:r>
              <a:rPr lang="en-US" alt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Contrast this with a balanced binary tree with 1 million search key values — around </a:t>
            </a:r>
            <a:r>
              <a:rPr lang="en-US" altLang="en-US" b="1" u="sng" dirty="0">
                <a:sym typeface="Symbol" panose="05050102010706020507" pitchFamily="18" charset="2"/>
              </a:rPr>
              <a:t>20 nodes are accessed in a lookup</a:t>
            </a:r>
          </a:p>
          <a:p>
            <a:pPr lvl="1"/>
            <a:r>
              <a:rPr lang="en-US" altLang="en-US" dirty="0"/>
              <a:t>above difference is significant since every node access may need a disk I/O, costing around 20 milliseconds</a:t>
            </a:r>
          </a:p>
        </p:txBody>
      </p:sp>
    </p:spTree>
    <p:extLst>
      <p:ext uri="{BB962C8B-B14F-4D97-AF65-F5344CB8AC3E}">
        <p14:creationId xmlns:p14="http://schemas.microsoft.com/office/powerpoint/2010/main" val="4113558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ED1098-BD97-4D88-A2A1-A38817FD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Visual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8284C9-9B69-41BA-A570-A0CD0775D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2" y="1729375"/>
            <a:ext cx="8275996" cy="31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34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C6DF6-63EB-470C-BD9E-242E7BEB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292" y="180302"/>
            <a:ext cx="7520001" cy="887360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Range Queries on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F413-94C5-4CF8-8E2C-0431E6BE2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01" y="1067662"/>
            <a:ext cx="7492753" cy="5263469"/>
          </a:xfrm>
        </p:spPr>
        <p:txBody>
          <a:bodyPr/>
          <a:lstStyle/>
          <a:p>
            <a:endParaRPr lang="en-IN" b="1" dirty="0">
              <a:solidFill>
                <a:srgbClr val="002060"/>
              </a:solidFill>
            </a:endParaRPr>
          </a:p>
          <a:p>
            <a:r>
              <a:rPr lang="en-IN" b="1" dirty="0">
                <a:solidFill>
                  <a:srgbClr val="002060"/>
                </a:solidFill>
              </a:rPr>
              <a:t>Range queries </a:t>
            </a:r>
            <a:r>
              <a:rPr lang="en-IN" dirty="0"/>
              <a:t>find all records with search key values in a given range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0AA3AE9-E764-4908-8660-DA48FB99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2" y="2921893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BA0BA4-A7A9-4C66-A971-97C9040DD15B}"/>
              </a:ext>
            </a:extLst>
          </p:cNvPr>
          <p:cNvCxnSpPr/>
          <p:nvPr/>
        </p:nvCxnSpPr>
        <p:spPr>
          <a:xfrm>
            <a:off x="1008668" y="5130122"/>
            <a:ext cx="59294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251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450" name="Rectangle 2">
            <a:extLst>
              <a:ext uri="{FF2B5EF4-FFF2-40B4-BE49-F238E27FC236}">
                <a16:creationId xmlns:a16="http://schemas.microsoft.com/office/drawing/2014/main" id="{E838D612-2617-4F65-ABEC-C50DAA4A2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8515" y="265112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CE08564C-3C9F-41D5-9400-251991EBA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921375"/>
            <a:ext cx="475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B</a:t>
            </a:r>
            <a:r>
              <a:rPr kumimoji="0" lang="en-US" altLang="en-US" sz="1700" baseline="30000" dirty="0"/>
              <a:t>+</a:t>
            </a:r>
            <a:r>
              <a:rPr kumimoji="0" lang="en-US" altLang="en-US" sz="1700" dirty="0"/>
              <a:t>-Tree before and after insertion of </a:t>
            </a:r>
            <a:r>
              <a:rPr kumimoji="0" lang="ja-JP" altLang="en-US" sz="1700" dirty="0"/>
              <a:t>“</a:t>
            </a:r>
            <a:r>
              <a:rPr kumimoji="0" lang="en-US" altLang="ja-JP" sz="1700" dirty="0"/>
              <a:t>Adams</a:t>
            </a:r>
            <a:r>
              <a:rPr kumimoji="0" lang="ja-JP" altLang="en-US" sz="1700" dirty="0"/>
              <a:t>”</a:t>
            </a:r>
            <a:endParaRPr kumimoji="0" lang="en-US" altLang="en-US" sz="1700" dirty="0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908B9831-6927-4293-9513-3CC8AD66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3627438"/>
            <a:ext cx="87995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>
            <a:extLst>
              <a:ext uri="{FF2B5EF4-FFF2-40B4-BE49-F238E27FC236}">
                <a16:creationId xmlns:a16="http://schemas.microsoft.com/office/drawing/2014/main" id="{6EBD748B-6617-409C-8E4E-B8A47F75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24"/>
          <a:stretch>
            <a:fillRect/>
          </a:stretch>
        </p:blipFill>
        <p:spPr bwMode="auto">
          <a:xfrm>
            <a:off x="249238" y="936625"/>
            <a:ext cx="86487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DD05024D-2613-4FC9-A668-F687AB1ED6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4918" y="154040"/>
            <a:ext cx="7520001" cy="887360"/>
          </a:xfrm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 Insertion</a:t>
            </a:r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A9B13163-588D-40FB-9312-86ACA9DB5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3989388"/>
            <a:ext cx="8512175" cy="1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5">
            <a:extLst>
              <a:ext uri="{FF2B5EF4-FFF2-40B4-BE49-F238E27FC236}">
                <a16:creationId xmlns:a16="http://schemas.microsoft.com/office/drawing/2014/main" id="{90502F59-2918-434A-99BF-461D7557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108902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 Box 3">
            <a:extLst>
              <a:ext uri="{FF2B5EF4-FFF2-40B4-BE49-F238E27FC236}">
                <a16:creationId xmlns:a16="http://schemas.microsoft.com/office/drawing/2014/main" id="{42FA8B7C-AFE7-455C-BDCE-6A5F1875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15" y="3426653"/>
            <a:ext cx="506177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B</a:t>
            </a:r>
            <a:r>
              <a:rPr kumimoji="0" lang="en-US" altLang="en-US" sz="1700" b="1" baseline="30000" dirty="0"/>
              <a:t>+</a:t>
            </a:r>
            <a:r>
              <a:rPr kumimoji="0" lang="en-US" altLang="en-US" sz="1700" b="1" dirty="0"/>
              <a:t>-Tree before and after insertion of </a:t>
            </a:r>
            <a:r>
              <a:rPr kumimoji="0" lang="ja-JP" altLang="en-US" sz="1700" b="1" dirty="0"/>
              <a:t>“</a:t>
            </a:r>
            <a:r>
              <a:rPr kumimoji="0" lang="en-US" altLang="ja-JP" sz="1700" b="1" dirty="0" err="1"/>
              <a:t>Lamport</a:t>
            </a:r>
            <a:r>
              <a:rPr kumimoji="0" lang="ja-JP" altLang="en-US" sz="1700" b="1" dirty="0"/>
              <a:t>”</a:t>
            </a:r>
            <a:endParaRPr kumimoji="0" lang="en-US" altLang="en-US" sz="17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2" name="Rectangle 2">
            <a:extLst>
              <a:ext uri="{FF2B5EF4-FFF2-40B4-BE49-F238E27FC236}">
                <a16:creationId xmlns:a16="http://schemas.microsoft.com/office/drawing/2014/main" id="{E790C1DE-1CD9-4461-92B8-625B97C510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0299" y="29478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1392643" name="Rectangle 3">
            <a:extLst>
              <a:ext uri="{FF2B5EF4-FFF2-40B4-BE49-F238E27FC236}">
                <a16:creationId xmlns:a16="http://schemas.microsoft.com/office/drawing/2014/main" id="{F5C37CA4-E90F-42D8-BD02-1C88F38D3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6138863"/>
            <a:ext cx="6724650" cy="3254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1600" dirty="0"/>
              <a:t>Deleting </a:t>
            </a:r>
            <a:r>
              <a:rPr lang="ja-JP" altLang="en-US" sz="1600" dirty="0"/>
              <a:t>“</a:t>
            </a:r>
            <a:r>
              <a:rPr lang="en-US" altLang="ja-JP" sz="1600" dirty="0"/>
              <a:t>Srinivasan</a:t>
            </a:r>
            <a:r>
              <a:rPr lang="ja-JP" altLang="en-US" sz="1600" dirty="0"/>
              <a:t>”</a:t>
            </a:r>
            <a:r>
              <a:rPr lang="en-US" altLang="ja-JP" sz="1600" dirty="0"/>
              <a:t> causes </a:t>
            </a:r>
            <a:r>
              <a:rPr lang="en-US" altLang="ja-JP" sz="1600" b="1" dirty="0">
                <a:solidFill>
                  <a:srgbClr val="002060"/>
                </a:solidFill>
              </a:rPr>
              <a:t>merging</a:t>
            </a:r>
            <a:r>
              <a:rPr lang="en-US" altLang="ja-JP" sz="1600" dirty="0">
                <a:solidFill>
                  <a:srgbClr val="000090"/>
                </a:solidFill>
              </a:rPr>
              <a:t> </a:t>
            </a:r>
            <a:r>
              <a:rPr lang="en-US" altLang="ja-JP" sz="1600" dirty="0"/>
              <a:t>of under-full leaves</a:t>
            </a:r>
            <a:endParaRPr lang="en-US" altLang="en-US" sz="1600" dirty="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7F660BFA-4145-4785-8B7A-3D8CE2FC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3" y="3201988"/>
            <a:ext cx="4365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Srinivasan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7A14B557-B456-46E1-A0D5-DA00D5DC7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993775"/>
            <a:ext cx="87995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5">
            <a:extLst>
              <a:ext uri="{FF2B5EF4-FFF2-40B4-BE49-F238E27FC236}">
                <a16:creationId xmlns:a16="http://schemas.microsoft.com/office/drawing/2014/main" id="{4B0D9BE3-DBBE-46DF-851D-8E18AF82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3614738"/>
            <a:ext cx="8480425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4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690" name="Rectangle 2">
            <a:extLst>
              <a:ext uri="{FF2B5EF4-FFF2-40B4-BE49-F238E27FC236}">
                <a16:creationId xmlns:a16="http://schemas.microsoft.com/office/drawing/2014/main" id="{B14BF1D5-A01B-43A5-AEA1-79D9E7AE59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45291" y="162766"/>
            <a:ext cx="7520001" cy="647426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Examples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769ECC-7F0A-46D4-A357-7C4C53884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99" y="5560128"/>
            <a:ext cx="7603814" cy="811393"/>
          </a:xfrm>
        </p:spPr>
        <p:txBody>
          <a:bodyPr/>
          <a:lstStyle/>
          <a:p>
            <a:pPr>
              <a:buSzPct val="100000"/>
            </a:pPr>
            <a:r>
              <a:rPr lang="en-US" altLang="en-US" dirty="0"/>
              <a:t>Leaf containing Singh and Wu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</a:t>
            </a:r>
            <a:r>
              <a:rPr lang="en-US" altLang="en-US" b="1" dirty="0">
                <a:solidFill>
                  <a:srgbClr val="002060"/>
                </a:solidFill>
              </a:rPr>
              <a:t>borrowed a value </a:t>
            </a:r>
            <a:r>
              <a:rPr lang="en-US" altLang="en-US" dirty="0"/>
              <a:t>Kim from its left sibling</a:t>
            </a:r>
          </a:p>
          <a:p>
            <a:pPr>
              <a:buSzPct val="100000"/>
            </a:pPr>
            <a:r>
              <a:rPr lang="en-US" altLang="en-US" dirty="0"/>
              <a:t>Search-key value in the parent changes as a result</a:t>
            </a:r>
          </a:p>
          <a:p>
            <a:endParaRPr lang="en-IN" dirty="0"/>
          </a:p>
        </p:txBody>
      </p:sp>
      <p:sp>
        <p:nvSpPr>
          <p:cNvPr id="69635" name="Text Box 4">
            <a:extLst>
              <a:ext uri="{FF2B5EF4-FFF2-40B4-BE49-F238E27FC236}">
                <a16:creationId xmlns:a16="http://schemas.microsoft.com/office/drawing/2014/main" id="{A7BCB34C-3F8B-4590-9F2F-2EA6BD76E8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57513"/>
            <a:ext cx="55737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b="1"/>
              <a:t>Before and after deleting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Singh</a:t>
            </a:r>
            <a:r>
              <a:rPr kumimoji="0" lang="ja-JP" altLang="en-US" sz="1800" b="1"/>
              <a:t>”</a:t>
            </a:r>
            <a:r>
              <a:rPr kumimoji="0" lang="en-US" altLang="ja-JP" sz="1800" b="1"/>
              <a:t> and </a:t>
            </a:r>
            <a:r>
              <a:rPr kumimoji="0" lang="ja-JP" altLang="en-US" sz="1800" b="1"/>
              <a:t>“</a:t>
            </a:r>
            <a:r>
              <a:rPr kumimoji="0" lang="en-US" altLang="ja-JP" sz="1800" b="1"/>
              <a:t>Wu</a:t>
            </a:r>
            <a:r>
              <a:rPr kumimoji="0" lang="ja-JP" altLang="en-US" sz="1800" b="1"/>
              <a:t>”</a:t>
            </a:r>
            <a:endParaRPr kumimoji="0" lang="en-US" altLang="en-US" sz="1800" b="1"/>
          </a:p>
        </p:txBody>
      </p:sp>
      <p:pic>
        <p:nvPicPr>
          <p:cNvPr id="69636" name="Picture 6">
            <a:extLst>
              <a:ext uri="{FF2B5EF4-FFF2-40B4-BE49-F238E27FC236}">
                <a16:creationId xmlns:a16="http://schemas.microsoft.com/office/drawing/2014/main" id="{F3B3AF8F-8D69-4B6F-B1C4-F13C36951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99" y="3365500"/>
            <a:ext cx="7751451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6739" name="Rectangle 3">
            <a:extLst>
              <a:ext uri="{FF2B5EF4-FFF2-40B4-BE49-F238E27FC236}">
                <a16:creationId xmlns:a16="http://schemas.microsoft.com/office/drawing/2014/main" id="{A6DEF79F-415A-4045-9E33-875430F36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5557838"/>
            <a:ext cx="78486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69638" name="Picture 5">
            <a:extLst>
              <a:ext uri="{FF2B5EF4-FFF2-40B4-BE49-F238E27FC236}">
                <a16:creationId xmlns:a16="http://schemas.microsoft.com/office/drawing/2014/main" id="{7031477D-FE1E-48E9-A94B-4B0DB0379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763588"/>
            <a:ext cx="73945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73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efficient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DBMS must support:</a:t>
            </a:r>
            <a:br>
              <a:rPr lang="en-US" altLang="en-US" sz="2400" dirty="0"/>
            </a:br>
            <a:r>
              <a:rPr lang="en-US" altLang="en-US" sz="2400" dirty="0"/>
              <a:t>–insert/delete/modify record</a:t>
            </a:r>
            <a:br>
              <a:rPr lang="en-US" altLang="en-US" sz="2400" dirty="0"/>
            </a:br>
            <a:r>
              <a:rPr lang="en-US" altLang="en-US" sz="2400" dirty="0"/>
              <a:t>–read a particular record (specified using record id)</a:t>
            </a:r>
            <a:br>
              <a:rPr lang="en-US" altLang="en-US" sz="2400" dirty="0"/>
            </a:br>
            <a:r>
              <a:rPr lang="en-US" altLang="en-US" sz="2400" dirty="0"/>
              <a:t>–scan all records (possibly with some conditions on the </a:t>
            </a:r>
            <a:br>
              <a:rPr lang="en-US" altLang="en-US" sz="2400" dirty="0"/>
            </a:br>
            <a:r>
              <a:rPr lang="en-US" altLang="en-US" sz="2400" dirty="0"/>
              <a:t>records to be retrieved), or scan a range of records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7855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738" name="Rectangle 2">
            <a:extLst>
              <a:ext uri="{FF2B5EF4-FFF2-40B4-BE49-F238E27FC236}">
                <a16:creationId xmlns:a16="http://schemas.microsoft.com/office/drawing/2014/main" id="{0415B992-C488-40FB-BAAD-F48710B67A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3572" y="90360"/>
            <a:ext cx="7520001" cy="699177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-tree Deletion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9ECA9A-044B-470E-8DE7-B129B807E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5207180"/>
            <a:ext cx="8089900" cy="1525588"/>
          </a:xfrm>
        </p:spPr>
        <p:txBody>
          <a:bodyPr/>
          <a:lstStyle/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Node with Gold and Katz became </a:t>
            </a:r>
            <a:r>
              <a:rPr lang="en-US" altLang="en-US" dirty="0" err="1"/>
              <a:t>underfull</a:t>
            </a:r>
            <a:r>
              <a:rPr lang="en-US" altLang="en-US" dirty="0"/>
              <a:t>, and was merged with its sibling 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Parent node becomes </a:t>
            </a:r>
            <a:r>
              <a:rPr lang="en-US" altLang="en-US" dirty="0" err="1"/>
              <a:t>underfull</a:t>
            </a:r>
            <a:r>
              <a:rPr lang="en-US" altLang="en-US" dirty="0"/>
              <a:t>, and is merged with its sibling</a:t>
            </a:r>
          </a:p>
          <a:p>
            <a:pPr lvl="1">
              <a:lnSpc>
                <a:spcPct val="90000"/>
              </a:lnSpc>
              <a:buSzPct val="90000"/>
            </a:pPr>
            <a:r>
              <a:rPr lang="en-US" altLang="en-US" dirty="0"/>
              <a:t>Value separating two nodes (at the parent) is pulled down when merging</a:t>
            </a:r>
          </a:p>
          <a:p>
            <a:pPr>
              <a:lnSpc>
                <a:spcPct val="90000"/>
              </a:lnSpc>
              <a:buSzPct val="100000"/>
            </a:pPr>
            <a:r>
              <a:rPr lang="en-US" altLang="en-US" dirty="0"/>
              <a:t>Root node then has only one child, and is deleted</a:t>
            </a:r>
          </a:p>
          <a:p>
            <a:endParaRPr lang="en-IN" dirty="0"/>
          </a:p>
        </p:txBody>
      </p:sp>
      <p:sp>
        <p:nvSpPr>
          <p:cNvPr id="71683" name="Text Box 5">
            <a:extLst>
              <a:ext uri="{FF2B5EF4-FFF2-40B4-BE49-F238E27FC236}">
                <a16:creationId xmlns:a16="http://schemas.microsoft.com/office/drawing/2014/main" id="{D9AC414E-2F56-4030-94CC-D8851473F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458" y="3092450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Before and after deletion of </a:t>
            </a:r>
            <a:r>
              <a:rPr kumimoji="0" lang="ja-JP" altLang="en-US" sz="1800" b="1" dirty="0"/>
              <a:t>“</a:t>
            </a:r>
            <a:r>
              <a:rPr kumimoji="0" lang="en-US" altLang="ja-JP" sz="1800" b="1" dirty="0"/>
              <a:t>Gold</a:t>
            </a:r>
            <a:r>
              <a:rPr kumimoji="0" lang="ja-JP" altLang="en-US" sz="1800" b="1" dirty="0"/>
              <a:t>”</a:t>
            </a:r>
            <a:endParaRPr kumimoji="0" lang="en-US" altLang="en-US" sz="1800" b="1" dirty="0"/>
          </a:p>
        </p:txBody>
      </p:sp>
      <p:sp>
        <p:nvSpPr>
          <p:cNvPr id="1394691" name="Rectangle 3">
            <a:extLst>
              <a:ext uri="{FF2B5EF4-FFF2-40B4-BE49-F238E27FC236}">
                <a16:creationId xmlns:a16="http://schemas.microsoft.com/office/drawing/2014/main" id="{FF7E8AD8-9CD0-4739-9F91-A1A5F4EE4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5240338"/>
            <a:ext cx="83756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Clr>
                <a:srgbClr val="002060"/>
              </a:buClr>
              <a:buSzPct val="100000"/>
            </a:pPr>
            <a:endParaRPr lang="en-US" altLang="en-US" sz="1800" dirty="0"/>
          </a:p>
        </p:txBody>
      </p:sp>
      <p:pic>
        <p:nvPicPr>
          <p:cNvPr id="71685" name="Picture 5">
            <a:extLst>
              <a:ext uri="{FF2B5EF4-FFF2-40B4-BE49-F238E27FC236}">
                <a16:creationId xmlns:a16="http://schemas.microsoft.com/office/drawing/2014/main" id="{7CFD5971-7249-4304-86FB-FAD1687C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4" y="3617234"/>
            <a:ext cx="7386637" cy="13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6">
            <a:extLst>
              <a:ext uri="{FF2B5EF4-FFF2-40B4-BE49-F238E27FC236}">
                <a16:creationId xmlns:a16="http://schemas.microsoft.com/office/drawing/2014/main" id="{0357EE14-672C-43E0-B8A3-A7C524BC6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49" y="914769"/>
            <a:ext cx="7832724" cy="217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69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>
            <a:extLst>
              <a:ext uri="{FF2B5EF4-FFF2-40B4-BE49-F238E27FC236}">
                <a16:creationId xmlns:a16="http://schemas.microsoft.com/office/drawing/2014/main" id="{6A7DABC9-666D-48A7-8697-BEBBE64CB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File Organization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208F6CF-7BC5-4615-B7CB-874B2A53E6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647" y="1482441"/>
            <a:ext cx="7680236" cy="5263469"/>
          </a:xfrm>
        </p:spPr>
        <p:txBody>
          <a:bodyPr/>
          <a:lstStyle/>
          <a:p>
            <a:r>
              <a:rPr lang="en-US" altLang="en-US" dirty="0"/>
              <a:t>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Organization:</a:t>
            </a:r>
          </a:p>
          <a:p>
            <a:pPr lvl="1"/>
            <a:r>
              <a:rPr lang="en-US" altLang="en-US" dirty="0"/>
              <a:t>Leaf nodes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file organization store records, instead of pointers to children</a:t>
            </a:r>
          </a:p>
          <a:p>
            <a:pPr lvl="1"/>
            <a:r>
              <a:rPr lang="en-US" altLang="en-US" dirty="0"/>
              <a:t>Helps keep data records clustered (ordered) even when there are insertions/deletions/updates</a:t>
            </a:r>
          </a:p>
          <a:p>
            <a:pPr lvl="1"/>
            <a:r>
              <a:rPr lang="en-US" altLang="en-US" dirty="0"/>
              <a:t>Insertion and deletion or records are handled in the same way as insertion and deletion of entries in a B</a:t>
            </a:r>
            <a:r>
              <a:rPr lang="en-US" altLang="en-US" baseline="30000" dirty="0"/>
              <a:t>+</a:t>
            </a:r>
            <a:r>
              <a:rPr lang="en-US" altLang="en-US" dirty="0"/>
              <a:t>-tree index.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b="1" u="sng" dirty="0"/>
              <a:t>DBMS admin </a:t>
            </a:r>
            <a:r>
              <a:rPr lang="en-US" sz="2400" dirty="0"/>
              <a:t>generally </a:t>
            </a:r>
            <a:r>
              <a:rPr lang="en-US" sz="2400" b="1" u="sng" dirty="0"/>
              <a:t>creates indices</a:t>
            </a:r>
            <a:r>
              <a:rPr lang="en-US" sz="2400" dirty="0"/>
              <a:t> to allow almost direct access to individual items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These are also good during join operations </a:t>
            </a:r>
          </a:p>
          <a:p>
            <a:pPr lvl="1" indent="0">
              <a:buNone/>
            </a:pPr>
            <a:r>
              <a:rPr lang="en-US" sz="2400" dirty="0"/>
              <a:t>	if there is a join condition that restricts the number of		items to be joined in a table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 choice to make</a:t>
            </a:r>
          </a:p>
        </p:txBody>
      </p:sp>
    </p:spTree>
    <p:extLst>
      <p:ext uri="{BB962C8B-B14F-4D97-AF65-F5344CB8AC3E}">
        <p14:creationId xmlns:p14="http://schemas.microsoft.com/office/powerpoint/2010/main" val="306792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BC7559-E8C2-69B2-EB94-52AEA017BD0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259109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  <a:p>
            <a:r>
              <a:rPr lang="en-US" altLang="en-US" sz="2400" dirty="0"/>
              <a:t>What is indexing</a:t>
            </a:r>
          </a:p>
          <a:p>
            <a:r>
              <a:rPr lang="en-US" altLang="en-US" sz="2400" dirty="0"/>
              <a:t>Different types of indexes</a:t>
            </a:r>
          </a:p>
          <a:p>
            <a:r>
              <a:rPr lang="en-US" altLang="en-US" sz="2400" dirty="0"/>
              <a:t>Usage of indexes</a:t>
            </a:r>
          </a:p>
          <a:p>
            <a:r>
              <a:rPr lang="en-US" altLang="en-US" sz="2400" dirty="0"/>
              <a:t>Indexing in practice</a:t>
            </a:r>
          </a:p>
        </p:txBody>
      </p:sp>
    </p:spTree>
    <p:extLst>
      <p:ext uri="{BB962C8B-B14F-4D97-AF65-F5344CB8AC3E}">
        <p14:creationId xmlns:p14="http://schemas.microsoft.com/office/powerpoint/2010/main" val="175776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Indexing mechanisms used to speed up access to desired data in a similar way to look up a phone book or dictionary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Search Key</a:t>
            </a:r>
            <a:r>
              <a:rPr lang="en-US" altLang="en-US" sz="2400" dirty="0"/>
              <a:t> - attribute or set of attributes used to look up records/rows in a system like an ID of a person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5" name="Picture 4" descr="A page of a book&#10;&#10;Description automatically generated with medium confidence">
            <a:extLst>
              <a:ext uri="{FF2B5EF4-FFF2-40B4-BE49-F238E27FC236}">
                <a16:creationId xmlns:a16="http://schemas.microsoft.com/office/drawing/2014/main" id="{B8EA80F6-84AE-CB44-8B60-7464739F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09" y="3289651"/>
            <a:ext cx="3736782" cy="28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8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00FB-5520-47E6-9233-F02B18A0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82B9A5-A5E8-4860-BEA9-DCD6C918CED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  <a:p>
            <a:r>
              <a:rPr lang="en-US" altLang="en-US" sz="2400" dirty="0"/>
              <a:t>An </a:t>
            </a:r>
            <a:r>
              <a:rPr lang="en-US" altLang="en-US" sz="2400" b="1" dirty="0">
                <a:solidFill>
                  <a:schemeClr val="tx2"/>
                </a:solidFill>
              </a:rPr>
              <a:t>index file</a:t>
            </a:r>
            <a:r>
              <a:rPr lang="en-US" altLang="en-US" sz="2400" b="1" dirty="0"/>
              <a:t> </a:t>
            </a:r>
            <a:r>
              <a:rPr lang="en-US" altLang="en-US" sz="2400" dirty="0"/>
              <a:t>consists of records (called </a:t>
            </a:r>
            <a:r>
              <a:rPr lang="en-US" altLang="en-US" sz="2400" b="1" dirty="0">
                <a:solidFill>
                  <a:schemeClr val="tx2"/>
                </a:solidFill>
              </a:rPr>
              <a:t>index entries</a:t>
            </a:r>
            <a:r>
              <a:rPr lang="en-US" altLang="en-US" sz="2400" dirty="0"/>
              <a:t>) of the form </a:t>
            </a:r>
            <a:r>
              <a:rPr lang="en-US" altLang="en-US" sz="2400" b="1" u="sng" dirty="0"/>
              <a:t>search-key, pointer to where data is</a:t>
            </a:r>
          </a:p>
          <a:p>
            <a:r>
              <a:rPr lang="en-US" altLang="en-US" sz="2400" dirty="0"/>
              <a:t>Index files are typically much smaller than the original data files and many parts of it are already in memory</a:t>
            </a:r>
          </a:p>
          <a:p>
            <a:pPr marL="0" indent="0"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7801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B425-F0A1-4E7F-B1F4-CAD4C05A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becomes faster?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70A25-69B8-4465-898D-1ED335109B1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77338" y="1559147"/>
            <a:ext cx="4895163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sz="2400" dirty="0"/>
              <a:t>Disk access becomes faster through:</a:t>
            </a:r>
          </a:p>
          <a:p>
            <a:pPr lvl="1" algn="just"/>
            <a:r>
              <a:rPr lang="en-US" altLang="en-US" sz="2400" dirty="0"/>
              <a:t>records with a specified value in the attribute accessed with minimal disk accesses</a:t>
            </a:r>
          </a:p>
          <a:p>
            <a:pPr lvl="1" algn="just"/>
            <a:r>
              <a:rPr lang="en-US" altLang="en-US" sz="2400" dirty="0"/>
              <a:t>or records with an attribute value falling in a specified range of values can be retrieved with a single seek and then consecutive sequential reads</a:t>
            </a:r>
          </a:p>
          <a:p>
            <a:pPr marL="0" indent="0" algn="just">
              <a:buNone/>
            </a:pPr>
            <a:endParaRPr lang="en-US" altLang="en-US" sz="24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B1CAA11-73DC-B34C-907F-DAE3095F3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09" y="1910432"/>
            <a:ext cx="3703379" cy="33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B425-F0A1-4E7F-B1F4-CAD4C05AA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is Critical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C70A25-69B8-4465-898D-1ED335109B12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638119"/>
            <a:ext cx="8052211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Insertion time to index is also important</a:t>
            </a:r>
          </a:p>
          <a:p>
            <a:r>
              <a:rPr lang="en-US" altLang="en-US" sz="2400" dirty="0"/>
              <a:t>Deletion time is important as well</a:t>
            </a:r>
          </a:p>
          <a:p>
            <a:r>
              <a:rPr lang="en-US" altLang="en-US" sz="2400" dirty="0"/>
              <a:t>No big index rearrangement after insertion and deletion</a:t>
            </a:r>
          </a:p>
          <a:p>
            <a:r>
              <a:rPr lang="en-US" altLang="en-US" sz="2400" dirty="0"/>
              <a:t>Space overhead needs to be considered for the index itself</a:t>
            </a:r>
          </a:p>
          <a:p>
            <a:r>
              <a:rPr lang="en-US" altLang="en-US" sz="2400" dirty="0"/>
              <a:t>No single indexing technique is the best. Rather, each technique is best suited to particular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35365287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191307</TotalTime>
  <Words>1603</Words>
  <Application>Microsoft Macintosh PowerPoint</Application>
  <PresentationFormat>On-screen Show (4:3)</PresentationFormat>
  <Paragraphs>172</Paragraphs>
  <Slides>31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Helvetica</vt:lpstr>
      <vt:lpstr>Monotype Sorts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COMP90050  Advanced Database Systems</vt:lpstr>
      <vt:lpstr>Core Concepts of Database management system </vt:lpstr>
      <vt:lpstr>What needs to be efficient</vt:lpstr>
      <vt:lpstr>A key choice to make</vt:lpstr>
      <vt:lpstr>Topics</vt:lpstr>
      <vt:lpstr>Indexing is Critical for Efficiency</vt:lpstr>
      <vt:lpstr>Indexing is Critical for Efficiency</vt:lpstr>
      <vt:lpstr>What becomes faster?</vt:lpstr>
      <vt:lpstr>Indexing is Critical for Efficiency</vt:lpstr>
      <vt:lpstr>Indexing is Critical for Efficiency</vt:lpstr>
      <vt:lpstr>Ordered Index</vt:lpstr>
      <vt:lpstr>Ordered Index</vt:lpstr>
      <vt:lpstr>Ordered Index</vt:lpstr>
      <vt:lpstr>The most popular in DBMS: B+trees</vt:lpstr>
      <vt:lpstr>B+trees Contd</vt:lpstr>
      <vt:lpstr>B+tree structure</vt:lpstr>
      <vt:lpstr>How is a B+tree defined?</vt:lpstr>
      <vt:lpstr>A Single Node</vt:lpstr>
      <vt:lpstr>Example B+tree</vt:lpstr>
      <vt:lpstr>How to run a query fast then?</vt:lpstr>
      <vt:lpstr>Recall: running a query on B+trees?</vt:lpstr>
      <vt:lpstr>A full view of a B+-Tree</vt:lpstr>
      <vt:lpstr>Metrics</vt:lpstr>
      <vt:lpstr>A Quick Visual Comparison</vt:lpstr>
      <vt:lpstr>Range Queries on B+-Trees</vt:lpstr>
      <vt:lpstr>B+-Tree  Insertion</vt:lpstr>
      <vt:lpstr>B+-Tree  Insertion</vt:lpstr>
      <vt:lpstr>Examples of B+-Tree Deletion</vt:lpstr>
      <vt:lpstr>Examples of B+-Tree Deletion </vt:lpstr>
      <vt:lpstr>Example of B+-tree Deletion</vt:lpstr>
      <vt:lpstr>B+-Tree File Organization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1332</cp:revision>
  <cp:lastPrinted>2003-05-05T02:08:41Z</cp:lastPrinted>
  <dcterms:created xsi:type="dcterms:W3CDTF">1999-03-11T07:40:44Z</dcterms:created>
  <dcterms:modified xsi:type="dcterms:W3CDTF">2023-06-14T00:07:09Z</dcterms:modified>
</cp:coreProperties>
</file>